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45" r:id="rId4"/>
    <p:sldId id="346" r:id="rId5"/>
    <p:sldId id="347" r:id="rId6"/>
    <p:sldId id="348" r:id="rId7"/>
    <p:sldId id="336" r:id="rId8"/>
    <p:sldId id="349" r:id="rId9"/>
    <p:sldId id="350" r:id="rId10"/>
    <p:sldId id="351" r:id="rId11"/>
    <p:sldId id="30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F294B-5CE1-474F-AF29-99B6DDAAA206}" v="1" dt="2020-10-26T15:06:14.983"/>
    <p1510:client id="{B9333D53-4AE4-4C66-9CCD-7B2A0A7E2DC4}" v="87" dt="2020-10-26T01:01:33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9" autoAdjust="0"/>
    <p:restoredTop sz="94162" autoAdjust="0"/>
  </p:normalViewPr>
  <p:slideViewPr>
    <p:cSldViewPr snapToGrid="0">
      <p:cViewPr varScale="1">
        <p:scale>
          <a:sx n="119" d="100"/>
          <a:sy n="119" d="100"/>
        </p:scale>
        <p:origin x="6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Gowen" userId="fa808f909667fda9" providerId="LiveId" clId="{4CD8D7AA-E95B-44CF-8F75-FE71EB65FFC0}"/>
    <pc:docChg chg="undo custSel modSld">
      <pc:chgData name="Richard Gowen" userId="fa808f909667fda9" providerId="LiveId" clId="{4CD8D7AA-E95B-44CF-8F75-FE71EB65FFC0}" dt="2020-10-17T15:21:00.397" v="110" actId="20577"/>
      <pc:docMkLst>
        <pc:docMk/>
      </pc:docMkLst>
      <pc:sldChg chg="addSp modSp mod">
        <pc:chgData name="Richard Gowen" userId="fa808f909667fda9" providerId="LiveId" clId="{4CD8D7AA-E95B-44CF-8F75-FE71EB65FFC0}" dt="2020-10-17T15:19:10.278" v="93" actId="1036"/>
        <pc:sldMkLst>
          <pc:docMk/>
          <pc:sldMk cId="3806664319" sldId="256"/>
        </pc:sldMkLst>
        <pc:spChg chg="mod">
          <ac:chgData name="Richard Gowen" userId="fa808f909667fda9" providerId="LiveId" clId="{4CD8D7AA-E95B-44CF-8F75-FE71EB65FFC0}" dt="2020-10-17T15:17:15.826" v="78" actId="1035"/>
          <ac:spMkLst>
            <pc:docMk/>
            <pc:sldMk cId="3806664319" sldId="256"/>
            <ac:spMk id="2" creationId="{00000000-0000-0000-0000-000000000000}"/>
          </ac:spMkLst>
        </pc:spChg>
        <pc:spChg chg="mod">
          <ac:chgData name="Richard Gowen" userId="fa808f909667fda9" providerId="LiveId" clId="{4CD8D7AA-E95B-44CF-8F75-FE71EB65FFC0}" dt="2020-10-17T15:15:58.636" v="60" actId="20577"/>
          <ac:spMkLst>
            <pc:docMk/>
            <pc:sldMk cId="3806664319" sldId="256"/>
            <ac:spMk id="3" creationId="{00000000-0000-0000-0000-000000000000}"/>
          </ac:spMkLst>
        </pc:spChg>
        <pc:picChg chg="add mod">
          <ac:chgData name="Richard Gowen" userId="fa808f909667fda9" providerId="LiveId" clId="{4CD8D7AA-E95B-44CF-8F75-FE71EB65FFC0}" dt="2020-10-17T15:19:10.278" v="93" actId="1036"/>
          <ac:picMkLst>
            <pc:docMk/>
            <pc:sldMk cId="3806664319" sldId="256"/>
            <ac:picMk id="5" creationId="{750BE0D5-9184-474A-8675-B675C5A4908F}"/>
          </ac:picMkLst>
        </pc:picChg>
      </pc:sldChg>
      <pc:sldChg chg="modSp mod">
        <pc:chgData name="Richard Gowen" userId="fa808f909667fda9" providerId="LiveId" clId="{4CD8D7AA-E95B-44CF-8F75-FE71EB65FFC0}" dt="2020-10-17T15:21:00.397" v="110" actId="20577"/>
        <pc:sldMkLst>
          <pc:docMk/>
          <pc:sldMk cId="1713369490" sldId="257"/>
        </pc:sldMkLst>
        <pc:spChg chg="mod">
          <ac:chgData name="Richard Gowen" userId="fa808f909667fda9" providerId="LiveId" clId="{4CD8D7AA-E95B-44CF-8F75-FE71EB65FFC0}" dt="2020-10-17T15:20:32.647" v="107" actId="20577"/>
          <ac:spMkLst>
            <pc:docMk/>
            <pc:sldMk cId="1713369490" sldId="257"/>
            <ac:spMk id="2" creationId="{00000000-0000-0000-0000-000000000000}"/>
          </ac:spMkLst>
        </pc:spChg>
        <pc:spChg chg="mod">
          <ac:chgData name="Richard Gowen" userId="fa808f909667fda9" providerId="LiveId" clId="{4CD8D7AA-E95B-44CF-8F75-FE71EB65FFC0}" dt="2020-10-17T15:21:00.397" v="110" actId="20577"/>
          <ac:spMkLst>
            <pc:docMk/>
            <pc:sldMk cId="1713369490" sldId="257"/>
            <ac:spMk id="3" creationId="{00000000-0000-0000-0000-000000000000}"/>
          </ac:spMkLst>
        </pc:spChg>
      </pc:sldChg>
    </pc:docChg>
  </pc:docChgLst>
  <pc:docChgLst>
    <pc:chgData name="Richard Gowen" userId="fa808f909667fda9" providerId="LiveId" clId="{1ACA3EF2-35EF-409A-A6E2-662ECDC81C8F}"/>
    <pc:docChg chg="undo custSel addSld delSld modSld sldOrd">
      <pc:chgData name="Richard Gowen" userId="fa808f909667fda9" providerId="LiveId" clId="{1ACA3EF2-35EF-409A-A6E2-662ECDC81C8F}" dt="2020-10-20T13:27:56.564" v="8556" actId="207"/>
      <pc:docMkLst>
        <pc:docMk/>
      </pc:docMkLst>
      <pc:sldChg chg="modSp mod">
        <pc:chgData name="Richard Gowen" userId="fa808f909667fda9" providerId="LiveId" clId="{1ACA3EF2-35EF-409A-A6E2-662ECDC81C8F}" dt="2020-10-20T02:47:50.831" v="5503" actId="20577"/>
        <pc:sldMkLst>
          <pc:docMk/>
          <pc:sldMk cId="436777050" sldId="291"/>
        </pc:sldMkLst>
        <pc:spChg chg="mod">
          <ac:chgData name="Richard Gowen" userId="fa808f909667fda9" providerId="LiveId" clId="{1ACA3EF2-35EF-409A-A6E2-662ECDC81C8F}" dt="2020-10-20T02:47:50.831" v="5503" actId="20577"/>
          <ac:spMkLst>
            <pc:docMk/>
            <pc:sldMk cId="436777050" sldId="291"/>
            <ac:spMk id="6" creationId="{0DC7C591-9E4D-49BE-93B6-E002F9E0D121}"/>
          </ac:spMkLst>
        </pc:spChg>
      </pc:sldChg>
      <pc:sldChg chg="del">
        <pc:chgData name="Richard Gowen" userId="fa808f909667fda9" providerId="LiveId" clId="{1ACA3EF2-35EF-409A-A6E2-662ECDC81C8F}" dt="2020-10-19T19:48:34.581" v="1651" actId="2696"/>
        <pc:sldMkLst>
          <pc:docMk/>
          <pc:sldMk cId="2883457905" sldId="292"/>
        </pc:sldMkLst>
      </pc:sldChg>
      <pc:sldChg chg="del">
        <pc:chgData name="Richard Gowen" userId="fa808f909667fda9" providerId="LiveId" clId="{1ACA3EF2-35EF-409A-A6E2-662ECDC81C8F}" dt="2020-10-19T19:48:43.525" v="1653" actId="2696"/>
        <pc:sldMkLst>
          <pc:docMk/>
          <pc:sldMk cId="2150251283" sldId="295"/>
        </pc:sldMkLst>
      </pc:sldChg>
      <pc:sldChg chg="del">
        <pc:chgData name="Richard Gowen" userId="fa808f909667fda9" providerId="LiveId" clId="{1ACA3EF2-35EF-409A-A6E2-662ECDC81C8F}" dt="2020-10-19T19:48:38.743" v="1652" actId="2696"/>
        <pc:sldMkLst>
          <pc:docMk/>
          <pc:sldMk cId="1947724606" sldId="296"/>
        </pc:sldMkLst>
      </pc:sldChg>
      <pc:sldChg chg="del">
        <pc:chgData name="Richard Gowen" userId="fa808f909667fda9" providerId="LiveId" clId="{1ACA3EF2-35EF-409A-A6E2-662ECDC81C8F}" dt="2020-10-19T19:48:48.448" v="1654" actId="2696"/>
        <pc:sldMkLst>
          <pc:docMk/>
          <pc:sldMk cId="637423562" sldId="297"/>
        </pc:sldMkLst>
      </pc:sldChg>
      <pc:sldChg chg="modSp mod">
        <pc:chgData name="Richard Gowen" userId="fa808f909667fda9" providerId="LiveId" clId="{1ACA3EF2-35EF-409A-A6E2-662ECDC81C8F}" dt="2020-10-19T19:55:12.268" v="1727" actId="1035"/>
        <pc:sldMkLst>
          <pc:docMk/>
          <pc:sldMk cId="3348280146" sldId="298"/>
        </pc:sldMkLst>
        <pc:spChg chg="mod">
          <ac:chgData name="Richard Gowen" userId="fa808f909667fda9" providerId="LiveId" clId="{1ACA3EF2-35EF-409A-A6E2-662ECDC81C8F}" dt="2020-10-19T19:49:26.002" v="1683" actId="20577"/>
          <ac:spMkLst>
            <pc:docMk/>
            <pc:sldMk cId="3348280146" sldId="298"/>
            <ac:spMk id="4" creationId="{0039C68C-E722-4279-99E6-3B31429ED155}"/>
          </ac:spMkLst>
        </pc:spChg>
        <pc:spChg chg="mod">
          <ac:chgData name="Richard Gowen" userId="fa808f909667fda9" providerId="LiveId" clId="{1ACA3EF2-35EF-409A-A6E2-662ECDC81C8F}" dt="2020-10-19T19:49:31.706" v="1685" actId="6549"/>
          <ac:spMkLst>
            <pc:docMk/>
            <pc:sldMk cId="3348280146" sldId="298"/>
            <ac:spMk id="20" creationId="{1A0D982D-AEE2-4881-A39D-4681D7F027AC}"/>
          </ac:spMkLst>
        </pc:spChg>
        <pc:picChg chg="mod">
          <ac:chgData name="Richard Gowen" userId="fa808f909667fda9" providerId="LiveId" clId="{1ACA3EF2-35EF-409A-A6E2-662ECDC81C8F}" dt="2020-10-19T19:55:12.268" v="1727" actId="1035"/>
          <ac:picMkLst>
            <pc:docMk/>
            <pc:sldMk cId="3348280146" sldId="298"/>
            <ac:picMk id="3" creationId="{3E5AAB77-A48C-4899-8763-2C75708711DA}"/>
          </ac:picMkLst>
        </pc:picChg>
      </pc:sldChg>
      <pc:sldChg chg="addSp delSp modSp mod">
        <pc:chgData name="Richard Gowen" userId="fa808f909667fda9" providerId="LiveId" clId="{1ACA3EF2-35EF-409A-A6E2-662ECDC81C8F}" dt="2020-10-19T20:13:01.853" v="1984" actId="27636"/>
        <pc:sldMkLst>
          <pc:docMk/>
          <pc:sldMk cId="1744664743" sldId="299"/>
        </pc:sldMkLst>
        <pc:spChg chg="mod">
          <ac:chgData name="Richard Gowen" userId="fa808f909667fda9" providerId="LiveId" clId="{1ACA3EF2-35EF-409A-A6E2-662ECDC81C8F}" dt="2020-10-19T20:12:56.644" v="1980" actId="27636"/>
          <ac:spMkLst>
            <pc:docMk/>
            <pc:sldMk cId="1744664743" sldId="299"/>
            <ac:spMk id="4" creationId="{0039C68C-E722-4279-99E6-3B31429ED155}"/>
          </ac:spMkLst>
        </pc:spChg>
        <pc:spChg chg="mod">
          <ac:chgData name="Richard Gowen" userId="fa808f909667fda9" providerId="LiveId" clId="{1ACA3EF2-35EF-409A-A6E2-662ECDC81C8F}" dt="2020-10-19T20:10:49.986" v="1961" actId="1037"/>
          <ac:spMkLst>
            <pc:docMk/>
            <pc:sldMk cId="1744664743" sldId="299"/>
            <ac:spMk id="6" creationId="{2D2C12DC-494E-40E1-A81F-5FA52E3CA52E}"/>
          </ac:spMkLst>
        </pc:spChg>
        <pc:spChg chg="mod">
          <ac:chgData name="Richard Gowen" userId="fa808f909667fda9" providerId="LiveId" clId="{1ACA3EF2-35EF-409A-A6E2-662ECDC81C8F}" dt="2020-10-19T20:11:03.804" v="1971" actId="20577"/>
          <ac:spMkLst>
            <pc:docMk/>
            <pc:sldMk cId="1744664743" sldId="299"/>
            <ac:spMk id="9" creationId="{EA80A8CA-3F88-4A57-8B27-A17C6C79D68D}"/>
          </ac:spMkLst>
        </pc:spChg>
        <pc:spChg chg="mod">
          <ac:chgData name="Richard Gowen" userId="fa808f909667fda9" providerId="LiveId" clId="{1ACA3EF2-35EF-409A-A6E2-662ECDC81C8F}" dt="2020-10-19T20:13:01.853" v="1984" actId="27636"/>
          <ac:spMkLst>
            <pc:docMk/>
            <pc:sldMk cId="1744664743" sldId="299"/>
            <ac:spMk id="20" creationId="{1A0D982D-AEE2-4881-A39D-4681D7F027AC}"/>
          </ac:spMkLst>
        </pc:spChg>
        <pc:picChg chg="del">
          <ac:chgData name="Richard Gowen" userId="fa808f909667fda9" providerId="LiveId" clId="{1ACA3EF2-35EF-409A-A6E2-662ECDC81C8F}" dt="2020-10-19T19:56:43.540" v="1728" actId="478"/>
          <ac:picMkLst>
            <pc:docMk/>
            <pc:sldMk cId="1744664743" sldId="299"/>
            <ac:picMk id="7" creationId="{815019C8-79E1-4C0F-B22C-E53AFB5B8989}"/>
          </ac:picMkLst>
        </pc:picChg>
        <pc:picChg chg="del">
          <ac:chgData name="Richard Gowen" userId="fa808f909667fda9" providerId="LiveId" clId="{1ACA3EF2-35EF-409A-A6E2-662ECDC81C8F}" dt="2020-10-19T19:57:26.461" v="1740" actId="478"/>
          <ac:picMkLst>
            <pc:docMk/>
            <pc:sldMk cId="1744664743" sldId="299"/>
            <ac:picMk id="10" creationId="{AF3DDA16-1B83-4503-8138-44961E3E13C1}"/>
          </ac:picMkLst>
        </pc:picChg>
        <pc:picChg chg="add mod">
          <ac:chgData name="Richard Gowen" userId="fa808f909667fda9" providerId="LiveId" clId="{1ACA3EF2-35EF-409A-A6E2-662ECDC81C8F}" dt="2020-10-19T20:11:36.256" v="1974" actId="1076"/>
          <ac:picMkLst>
            <pc:docMk/>
            <pc:sldMk cId="1744664743" sldId="299"/>
            <ac:picMk id="11" creationId="{C6E4A193-171A-460A-9386-CCF9B71124A9}"/>
          </ac:picMkLst>
        </pc:picChg>
        <pc:picChg chg="del">
          <ac:chgData name="Richard Gowen" userId="fa808f909667fda9" providerId="LiveId" clId="{1ACA3EF2-35EF-409A-A6E2-662ECDC81C8F}" dt="2020-10-19T19:56:44.724" v="1729" actId="478"/>
          <ac:picMkLst>
            <pc:docMk/>
            <pc:sldMk cId="1744664743" sldId="299"/>
            <ac:picMk id="13" creationId="{C9B73DEF-A693-4D5F-A054-928393CA3475}"/>
          </ac:picMkLst>
        </pc:picChg>
        <pc:picChg chg="add mod modCrop">
          <ac:chgData name="Richard Gowen" userId="fa808f909667fda9" providerId="LiveId" clId="{1ACA3EF2-35EF-409A-A6E2-662ECDC81C8F}" dt="2020-10-19T20:01:19.986" v="1780" actId="732"/>
          <ac:picMkLst>
            <pc:docMk/>
            <pc:sldMk cId="1744664743" sldId="299"/>
            <ac:picMk id="14" creationId="{5C8CEBA6-01AD-4F2B-87B9-0404C4DB8D7B}"/>
          </ac:picMkLst>
        </pc:picChg>
        <pc:picChg chg="add mod modCrop">
          <ac:chgData name="Richard Gowen" userId="fa808f909667fda9" providerId="LiveId" clId="{1ACA3EF2-35EF-409A-A6E2-662ECDC81C8F}" dt="2020-10-19T20:12:25.463" v="1978" actId="14100"/>
          <ac:picMkLst>
            <pc:docMk/>
            <pc:sldMk cId="1744664743" sldId="299"/>
            <ac:picMk id="16" creationId="{239E9C5B-B2E8-4E89-9CA3-8B0B2F250306}"/>
          </ac:picMkLst>
        </pc:picChg>
        <pc:picChg chg="add mod modCrop">
          <ac:chgData name="Richard Gowen" userId="fa808f909667fda9" providerId="LiveId" clId="{1ACA3EF2-35EF-409A-A6E2-662ECDC81C8F}" dt="2020-10-19T20:01:29.095" v="1791" actId="1035"/>
          <ac:picMkLst>
            <pc:docMk/>
            <pc:sldMk cId="1744664743" sldId="299"/>
            <ac:picMk id="18" creationId="{3C8392D7-1E76-4234-90C7-2A10AC5CA1D6}"/>
          </ac:picMkLst>
        </pc:picChg>
        <pc:picChg chg="add mod modCrop">
          <ac:chgData name="Richard Gowen" userId="fa808f909667fda9" providerId="LiveId" clId="{1ACA3EF2-35EF-409A-A6E2-662ECDC81C8F}" dt="2020-10-19T20:12:13.064" v="1975" actId="1076"/>
          <ac:picMkLst>
            <pc:docMk/>
            <pc:sldMk cId="1744664743" sldId="299"/>
            <ac:picMk id="21" creationId="{5956FF39-8499-4BB9-A237-165B938F86DE}"/>
          </ac:picMkLst>
        </pc:picChg>
      </pc:sldChg>
      <pc:sldChg chg="addSp delSp modSp mod">
        <pc:chgData name="Richard Gowen" userId="fa808f909667fda9" providerId="LiveId" clId="{1ACA3EF2-35EF-409A-A6E2-662ECDC81C8F}" dt="2020-10-19T21:07:47.400" v="4319" actId="6549"/>
        <pc:sldMkLst>
          <pc:docMk/>
          <pc:sldMk cId="1257218303" sldId="300"/>
        </pc:sldMkLst>
        <pc:spChg chg="del">
          <ac:chgData name="Richard Gowen" userId="fa808f909667fda9" providerId="LiveId" clId="{1ACA3EF2-35EF-409A-A6E2-662ECDC81C8F}" dt="2020-10-19T20:20:20.082" v="1992" actId="478"/>
          <ac:spMkLst>
            <pc:docMk/>
            <pc:sldMk cId="1257218303" sldId="300"/>
            <ac:spMk id="2" creationId="{199060CD-99EA-49F1-A2EA-8C861EABE765}"/>
          </ac:spMkLst>
        </pc:spChg>
        <pc:spChg chg="del">
          <ac:chgData name="Richard Gowen" userId="fa808f909667fda9" providerId="LiveId" clId="{1ACA3EF2-35EF-409A-A6E2-662ECDC81C8F}" dt="2020-10-19T20:20:06.402" v="1991" actId="478"/>
          <ac:spMkLst>
            <pc:docMk/>
            <pc:sldMk cId="1257218303" sldId="300"/>
            <ac:spMk id="3" creationId="{4DF8DF97-6215-487C-AE25-CA7AF1127CFF}"/>
          </ac:spMkLst>
        </pc:spChg>
        <pc:spChg chg="mod">
          <ac:chgData name="Richard Gowen" userId="fa808f909667fda9" providerId="LiveId" clId="{1ACA3EF2-35EF-409A-A6E2-662ECDC81C8F}" dt="2020-10-19T20:19:55.855" v="1986" actId="27636"/>
          <ac:spMkLst>
            <pc:docMk/>
            <pc:sldMk cId="1257218303" sldId="300"/>
            <ac:spMk id="4" creationId="{0039C68C-E722-4279-99E6-3B31429ED155}"/>
          </ac:spMkLst>
        </pc:spChg>
        <pc:spChg chg="mod">
          <ac:chgData name="Richard Gowen" userId="fa808f909667fda9" providerId="LiveId" clId="{1ACA3EF2-35EF-409A-A6E2-662ECDC81C8F}" dt="2020-10-19T21:07:47.400" v="4319" actId="6549"/>
          <ac:spMkLst>
            <pc:docMk/>
            <pc:sldMk cId="1257218303" sldId="300"/>
            <ac:spMk id="5" creationId="{64DAAEBF-9A8A-4E3C-AD55-7E829B8E3DB4}"/>
          </ac:spMkLst>
        </pc:spChg>
        <pc:spChg chg="mod">
          <ac:chgData name="Richard Gowen" userId="fa808f909667fda9" providerId="LiveId" clId="{1ACA3EF2-35EF-409A-A6E2-662ECDC81C8F}" dt="2020-10-19T20:20:02.312" v="1990" actId="27636"/>
          <ac:spMkLst>
            <pc:docMk/>
            <pc:sldMk cId="1257218303" sldId="300"/>
            <ac:spMk id="6" creationId="{1EF23B39-4151-4CE4-9441-247B3CC77E0F}"/>
          </ac:spMkLst>
        </pc:spChg>
        <pc:picChg chg="add mod">
          <ac:chgData name="Richard Gowen" userId="fa808f909667fda9" providerId="LiveId" clId="{1ACA3EF2-35EF-409A-A6E2-662ECDC81C8F}" dt="2020-10-19T20:37:59.737" v="3066" actId="1038"/>
          <ac:picMkLst>
            <pc:docMk/>
            <pc:sldMk cId="1257218303" sldId="300"/>
            <ac:picMk id="9" creationId="{12CFBC6F-6F7E-47F2-B50C-06CF55B52D29}"/>
          </ac:picMkLst>
        </pc:picChg>
      </pc:sldChg>
      <pc:sldChg chg="modSp mod">
        <pc:chgData name="Richard Gowen" userId="fa808f909667fda9" providerId="LiveId" clId="{1ACA3EF2-35EF-409A-A6E2-662ECDC81C8F}" dt="2020-10-20T04:27:38.477" v="7796" actId="20577"/>
        <pc:sldMkLst>
          <pc:docMk/>
          <pc:sldMk cId="3206751371" sldId="305"/>
        </pc:sldMkLst>
        <pc:spChg chg="mod">
          <ac:chgData name="Richard Gowen" userId="fa808f909667fda9" providerId="LiveId" clId="{1ACA3EF2-35EF-409A-A6E2-662ECDC81C8F}" dt="2020-10-20T04:27:38.477" v="7796" actId="20577"/>
          <ac:spMkLst>
            <pc:docMk/>
            <pc:sldMk cId="3206751371" sldId="305"/>
            <ac:spMk id="6" creationId="{9F3E73B3-929B-4629-9E88-32557BF9D7D1}"/>
          </ac:spMkLst>
        </pc:spChg>
      </pc:sldChg>
      <pc:sldChg chg="modSp mod">
        <pc:chgData name="Richard Gowen" userId="fa808f909667fda9" providerId="LiveId" clId="{1ACA3EF2-35EF-409A-A6E2-662ECDC81C8F}" dt="2020-10-20T13:26:48.764" v="8555" actId="20577"/>
        <pc:sldMkLst>
          <pc:docMk/>
          <pc:sldMk cId="3694543565" sldId="312"/>
        </pc:sldMkLst>
        <pc:spChg chg="mod">
          <ac:chgData name="Richard Gowen" userId="fa808f909667fda9" providerId="LiveId" clId="{1ACA3EF2-35EF-409A-A6E2-662ECDC81C8F}" dt="2020-10-20T13:26:48.764" v="8555" actId="20577"/>
          <ac:spMkLst>
            <pc:docMk/>
            <pc:sldMk cId="3694543565" sldId="312"/>
            <ac:spMk id="3" creationId="{00000000-0000-0000-0000-000000000000}"/>
          </ac:spMkLst>
        </pc:spChg>
      </pc:sldChg>
      <pc:sldChg chg="modSp mod">
        <pc:chgData name="Richard Gowen" userId="fa808f909667fda9" providerId="LiveId" clId="{1ACA3EF2-35EF-409A-A6E2-662ECDC81C8F}" dt="2020-10-20T13:27:56.564" v="8556" actId="207"/>
        <pc:sldMkLst>
          <pc:docMk/>
          <pc:sldMk cId="2095368851" sldId="313"/>
        </pc:sldMkLst>
        <pc:spChg chg="mod">
          <ac:chgData name="Richard Gowen" userId="fa808f909667fda9" providerId="LiveId" clId="{1ACA3EF2-35EF-409A-A6E2-662ECDC81C8F}" dt="2020-10-20T13:27:56.564" v="8556" actId="207"/>
          <ac:spMkLst>
            <pc:docMk/>
            <pc:sldMk cId="2095368851" sldId="313"/>
            <ac:spMk id="3" creationId="{00000000-0000-0000-0000-000000000000}"/>
          </ac:spMkLst>
        </pc:spChg>
      </pc:sldChg>
      <pc:sldChg chg="modSp mod">
        <pc:chgData name="Richard Gowen" userId="fa808f909667fda9" providerId="LiveId" clId="{1ACA3EF2-35EF-409A-A6E2-662ECDC81C8F}" dt="2020-10-19T19:07:38.259" v="1230" actId="207"/>
        <pc:sldMkLst>
          <pc:docMk/>
          <pc:sldMk cId="843782600" sldId="321"/>
        </pc:sldMkLst>
        <pc:spChg chg="mod">
          <ac:chgData name="Richard Gowen" userId="fa808f909667fda9" providerId="LiveId" clId="{1ACA3EF2-35EF-409A-A6E2-662ECDC81C8F}" dt="2020-10-19T19:07:38.259" v="1230" actId="207"/>
          <ac:spMkLst>
            <pc:docMk/>
            <pc:sldMk cId="843782600" sldId="321"/>
            <ac:spMk id="3" creationId="{00000000-0000-0000-0000-000000000000}"/>
          </ac:spMkLst>
        </pc:spChg>
      </pc:sldChg>
      <pc:sldChg chg="modSp mod">
        <pc:chgData name="Richard Gowen" userId="fa808f909667fda9" providerId="LiveId" clId="{1ACA3EF2-35EF-409A-A6E2-662ECDC81C8F}" dt="2020-10-19T19:43:43.877" v="1650" actId="20577"/>
        <pc:sldMkLst>
          <pc:docMk/>
          <pc:sldMk cId="4214088956" sldId="322"/>
        </pc:sldMkLst>
        <pc:spChg chg="mod">
          <ac:chgData name="Richard Gowen" userId="fa808f909667fda9" providerId="LiveId" clId="{1ACA3EF2-35EF-409A-A6E2-662ECDC81C8F}" dt="2020-10-19T19:43:43.877" v="1650" actId="20577"/>
          <ac:spMkLst>
            <pc:docMk/>
            <pc:sldMk cId="4214088956" sldId="322"/>
            <ac:spMk id="9" creationId="{9415A2AF-078B-49C9-AED8-6B108852A063}"/>
          </ac:spMkLst>
        </pc:spChg>
      </pc:sldChg>
      <pc:sldChg chg="addSp delSp modSp add mod">
        <pc:chgData name="Richard Gowen" userId="fa808f909667fda9" providerId="LiveId" clId="{1ACA3EF2-35EF-409A-A6E2-662ECDC81C8F}" dt="2020-10-19T19:05:28.989" v="1229" actId="1035"/>
        <pc:sldMkLst>
          <pc:docMk/>
          <pc:sldMk cId="2978315821" sldId="323"/>
        </pc:sldMkLst>
        <pc:spChg chg="mod">
          <ac:chgData name="Richard Gowen" userId="fa808f909667fda9" providerId="LiveId" clId="{1ACA3EF2-35EF-409A-A6E2-662ECDC81C8F}" dt="2020-10-19T19:00:59.456" v="1092" actId="20577"/>
          <ac:spMkLst>
            <pc:docMk/>
            <pc:sldMk cId="2978315821" sldId="323"/>
            <ac:spMk id="2" creationId="{00000000-0000-0000-0000-000000000000}"/>
          </ac:spMkLst>
        </pc:spChg>
        <pc:spChg chg="mod">
          <ac:chgData name="Richard Gowen" userId="fa808f909667fda9" providerId="LiveId" clId="{1ACA3EF2-35EF-409A-A6E2-662ECDC81C8F}" dt="2020-10-19T18:59:33.281" v="1089" actId="1076"/>
          <ac:spMkLst>
            <pc:docMk/>
            <pc:sldMk cId="2978315821" sldId="323"/>
            <ac:spMk id="3" creationId="{00000000-0000-0000-0000-000000000000}"/>
          </ac:spMkLst>
        </pc:spChg>
        <pc:picChg chg="add mo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5" creationId="{DD076A0D-7D4E-4ABB-8E4F-59FDAB80490A}"/>
          </ac:picMkLst>
        </pc:picChg>
        <pc:picChg chg="add mod or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7" creationId="{0FD8C25A-AA3E-4179-8417-4C78AF1CD5DE}"/>
          </ac:picMkLst>
        </pc:picChg>
        <pc:picChg chg="add mo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9" creationId="{D7ABFF33-D1C7-4FE5-A3B3-BEF476D0AF92}"/>
          </ac:picMkLst>
        </pc:picChg>
        <pc:picChg chg="add mo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11" creationId="{900FB5F1-CCDB-4070-BEDB-6B0344C99E5D}"/>
          </ac:picMkLst>
        </pc:picChg>
        <pc:picChg chg="add mo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13" creationId="{DDDAA42B-07DC-436B-B87E-56FC87C7BC40}"/>
          </ac:picMkLst>
        </pc:picChg>
        <pc:picChg chg="add del mod">
          <ac:chgData name="Richard Gowen" userId="fa808f909667fda9" providerId="LiveId" clId="{1ACA3EF2-35EF-409A-A6E2-662ECDC81C8F}" dt="2020-10-19T18:45:00.118" v="939" actId="478"/>
          <ac:picMkLst>
            <pc:docMk/>
            <pc:sldMk cId="2978315821" sldId="323"/>
            <ac:picMk id="15" creationId="{8387E443-5D53-4FF5-B874-60CBC9722548}"/>
          </ac:picMkLst>
        </pc:picChg>
        <pc:picChg chg="add mo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17" creationId="{DFE38F11-C088-42B6-9FDF-DB788D733F25}"/>
          </ac:picMkLst>
        </pc:picChg>
        <pc:picChg chg="add mo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19" creationId="{6E11474D-E673-4EB8-85C5-23AEFA09DAB6}"/>
          </ac:picMkLst>
        </pc:picChg>
        <pc:picChg chg="add mo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21" creationId="{8650046A-2349-407E-BDDB-0316FA76A134}"/>
          </ac:picMkLst>
        </pc:picChg>
        <pc:picChg chg="add mo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23" creationId="{A7A6B491-548A-4A10-94B6-3AE89ECDE4C3}"/>
          </ac:picMkLst>
        </pc:picChg>
        <pc:picChg chg="add mod">
          <ac:chgData name="Richard Gowen" userId="fa808f909667fda9" providerId="LiveId" clId="{1ACA3EF2-35EF-409A-A6E2-662ECDC81C8F}" dt="2020-10-19T19:05:28.989" v="1229" actId="1035"/>
          <ac:picMkLst>
            <pc:docMk/>
            <pc:sldMk cId="2978315821" sldId="323"/>
            <ac:picMk id="25" creationId="{8FA912CA-F5B6-4C99-94BF-165494C506BE}"/>
          </ac:picMkLst>
        </pc:picChg>
      </pc:sldChg>
      <pc:sldChg chg="modSp add mod">
        <pc:chgData name="Richard Gowen" userId="fa808f909667fda9" providerId="LiveId" clId="{1ACA3EF2-35EF-409A-A6E2-662ECDC81C8F}" dt="2020-10-19T21:08:24.634" v="4323" actId="33524"/>
        <pc:sldMkLst>
          <pc:docMk/>
          <pc:sldMk cId="2360080424" sldId="324"/>
        </pc:sldMkLst>
        <pc:spChg chg="mod">
          <ac:chgData name="Richard Gowen" userId="fa808f909667fda9" providerId="LiveId" clId="{1ACA3EF2-35EF-409A-A6E2-662ECDC81C8F}" dt="2020-10-19T21:08:24.634" v="4323" actId="33524"/>
          <ac:spMkLst>
            <pc:docMk/>
            <pc:sldMk cId="2360080424" sldId="324"/>
            <ac:spMk id="5" creationId="{64DAAEBF-9A8A-4E3C-AD55-7E829B8E3DB4}"/>
          </ac:spMkLst>
        </pc:spChg>
        <pc:picChg chg="mod">
          <ac:chgData name="Richard Gowen" userId="fa808f909667fda9" providerId="LiveId" clId="{1ACA3EF2-35EF-409A-A6E2-662ECDC81C8F}" dt="2020-10-19T20:48:19.240" v="3340" actId="1076"/>
          <ac:picMkLst>
            <pc:docMk/>
            <pc:sldMk cId="2360080424" sldId="324"/>
            <ac:picMk id="9" creationId="{12CFBC6F-6F7E-47F2-B50C-06CF55B52D29}"/>
          </ac:picMkLst>
        </pc:picChg>
      </pc:sldChg>
      <pc:sldChg chg="modSp add mod">
        <pc:chgData name="Richard Gowen" userId="fa808f909667fda9" providerId="LiveId" clId="{1ACA3EF2-35EF-409A-A6E2-662ECDC81C8F}" dt="2020-10-19T21:56:08.199" v="5454" actId="20577"/>
        <pc:sldMkLst>
          <pc:docMk/>
          <pc:sldMk cId="792581372" sldId="325"/>
        </pc:sldMkLst>
        <pc:spChg chg="mod">
          <ac:chgData name="Richard Gowen" userId="fa808f909667fda9" providerId="LiveId" clId="{1ACA3EF2-35EF-409A-A6E2-662ECDC81C8F}" dt="2020-10-19T21:56:08.199" v="5454" actId="20577"/>
          <ac:spMkLst>
            <pc:docMk/>
            <pc:sldMk cId="792581372" sldId="325"/>
            <ac:spMk id="5" creationId="{64DAAEBF-9A8A-4E3C-AD55-7E829B8E3DB4}"/>
          </ac:spMkLst>
        </pc:spChg>
        <pc:picChg chg="mod">
          <ac:chgData name="Richard Gowen" userId="fa808f909667fda9" providerId="LiveId" clId="{1ACA3EF2-35EF-409A-A6E2-662ECDC81C8F}" dt="2020-10-19T21:42:21.030" v="4571" actId="1037"/>
          <ac:picMkLst>
            <pc:docMk/>
            <pc:sldMk cId="792581372" sldId="325"/>
            <ac:picMk id="9" creationId="{12CFBC6F-6F7E-47F2-B50C-06CF55B52D29}"/>
          </ac:picMkLst>
        </pc:picChg>
      </pc:sldChg>
      <pc:sldChg chg="modSp mod">
        <pc:chgData name="Richard Gowen" userId="fa808f909667fda9" providerId="LiveId" clId="{1ACA3EF2-35EF-409A-A6E2-662ECDC81C8F}" dt="2020-10-20T03:01:03.941" v="5507" actId="1076"/>
        <pc:sldMkLst>
          <pc:docMk/>
          <pc:sldMk cId="1092123375" sldId="328"/>
        </pc:sldMkLst>
        <pc:picChg chg="mod">
          <ac:chgData name="Richard Gowen" userId="fa808f909667fda9" providerId="LiveId" clId="{1ACA3EF2-35EF-409A-A6E2-662ECDC81C8F}" dt="2020-10-20T03:01:03.941" v="5507" actId="1076"/>
          <ac:picMkLst>
            <pc:docMk/>
            <pc:sldMk cId="1092123375" sldId="328"/>
            <ac:picMk id="3" creationId="{3E5AAB77-A48C-4899-8763-2C75708711DA}"/>
          </ac:picMkLst>
        </pc:picChg>
      </pc:sldChg>
      <pc:sldChg chg="addSp delSp modSp mod">
        <pc:chgData name="Richard Gowen" userId="fa808f909667fda9" providerId="LiveId" clId="{1ACA3EF2-35EF-409A-A6E2-662ECDC81C8F}" dt="2020-10-20T03:31:16.453" v="5578" actId="1076"/>
        <pc:sldMkLst>
          <pc:docMk/>
          <pc:sldMk cId="1650421724" sldId="329"/>
        </pc:sldMkLst>
        <pc:spChg chg="mod">
          <ac:chgData name="Richard Gowen" userId="fa808f909667fda9" providerId="LiveId" clId="{1ACA3EF2-35EF-409A-A6E2-662ECDC81C8F}" dt="2020-10-20T03:30:49.415" v="5575" actId="20577"/>
          <ac:spMkLst>
            <pc:docMk/>
            <pc:sldMk cId="1650421724" sldId="329"/>
            <ac:spMk id="6" creationId="{2D2C12DC-494E-40E1-A81F-5FA52E3CA52E}"/>
          </ac:spMkLst>
        </pc:spChg>
        <pc:picChg chg="add mod modCrop">
          <ac:chgData name="Richard Gowen" userId="fa808f909667fda9" providerId="LiveId" clId="{1ACA3EF2-35EF-409A-A6E2-662ECDC81C8F}" dt="2020-10-20T03:28:46.785" v="5524" actId="1076"/>
          <ac:picMkLst>
            <pc:docMk/>
            <pc:sldMk cId="1650421724" sldId="329"/>
            <ac:picMk id="3" creationId="{1BAE4EDA-D398-4916-BA7C-306648A1B9D5}"/>
          </ac:picMkLst>
        </pc:picChg>
        <pc:picChg chg="add mod">
          <ac:chgData name="Richard Gowen" userId="fa808f909667fda9" providerId="LiveId" clId="{1ACA3EF2-35EF-409A-A6E2-662ECDC81C8F}" dt="2020-10-20T03:28:50.191" v="5525" actId="1076"/>
          <ac:picMkLst>
            <pc:docMk/>
            <pc:sldMk cId="1650421724" sldId="329"/>
            <ac:picMk id="8" creationId="{37A1EE37-FA35-43EC-B267-D85BA6DCD4ED}"/>
          </ac:picMkLst>
        </pc:picChg>
        <pc:picChg chg="del">
          <ac:chgData name="Richard Gowen" userId="fa808f909667fda9" providerId="LiveId" clId="{1ACA3EF2-35EF-409A-A6E2-662ECDC81C8F}" dt="2020-10-20T03:27:47.986" v="5508" actId="478"/>
          <ac:picMkLst>
            <pc:docMk/>
            <pc:sldMk cId="1650421724" sldId="329"/>
            <ac:picMk id="11" creationId="{C6E4A193-171A-460A-9386-CCF9B71124A9}"/>
          </ac:picMkLst>
        </pc:picChg>
        <pc:picChg chg="add mod">
          <ac:chgData name="Richard Gowen" userId="fa808f909667fda9" providerId="LiveId" clId="{1ACA3EF2-35EF-409A-A6E2-662ECDC81C8F}" dt="2020-10-20T03:31:16.453" v="5578" actId="1076"/>
          <ac:picMkLst>
            <pc:docMk/>
            <pc:sldMk cId="1650421724" sldId="329"/>
            <ac:picMk id="12" creationId="{EC1DBB18-7478-4044-8BA3-6EF5D6230CE7}"/>
          </ac:picMkLst>
        </pc:picChg>
        <pc:picChg chg="del">
          <ac:chgData name="Richard Gowen" userId="fa808f909667fda9" providerId="LiveId" clId="{1ACA3EF2-35EF-409A-A6E2-662ECDC81C8F}" dt="2020-10-20T03:28:23.821" v="5518" actId="478"/>
          <ac:picMkLst>
            <pc:docMk/>
            <pc:sldMk cId="1650421724" sldId="329"/>
            <ac:picMk id="14" creationId="{5C8CEBA6-01AD-4F2B-87B9-0404C4DB8D7B}"/>
          </ac:picMkLst>
        </pc:picChg>
      </pc:sldChg>
      <pc:sldChg chg="modSp mod">
        <pc:chgData name="Richard Gowen" userId="fa808f909667fda9" providerId="LiveId" clId="{1ACA3EF2-35EF-409A-A6E2-662ECDC81C8F}" dt="2020-10-20T04:04:48.345" v="6669" actId="207"/>
        <pc:sldMkLst>
          <pc:docMk/>
          <pc:sldMk cId="3194460477" sldId="330"/>
        </pc:sldMkLst>
        <pc:spChg chg="mod">
          <ac:chgData name="Richard Gowen" userId="fa808f909667fda9" providerId="LiveId" clId="{1ACA3EF2-35EF-409A-A6E2-662ECDC81C8F}" dt="2020-10-20T04:04:48.345" v="6669" actId="207"/>
          <ac:spMkLst>
            <pc:docMk/>
            <pc:sldMk cId="3194460477" sldId="330"/>
            <ac:spMk id="5" creationId="{64DAAEBF-9A8A-4E3C-AD55-7E829B8E3DB4}"/>
          </ac:spMkLst>
        </pc:spChg>
        <pc:picChg chg="mod">
          <ac:chgData name="Richard Gowen" userId="fa808f909667fda9" providerId="LiveId" clId="{1ACA3EF2-35EF-409A-A6E2-662ECDC81C8F}" dt="2020-10-20T03:51:02.222" v="6145" actId="1035"/>
          <ac:picMkLst>
            <pc:docMk/>
            <pc:sldMk cId="3194460477" sldId="330"/>
            <ac:picMk id="9" creationId="{12CFBC6F-6F7E-47F2-B50C-06CF55B52D29}"/>
          </ac:picMkLst>
        </pc:picChg>
      </pc:sldChg>
      <pc:sldChg chg="modSp add mod">
        <pc:chgData name="Richard Gowen" userId="fa808f909667fda9" providerId="LiveId" clId="{1ACA3EF2-35EF-409A-A6E2-662ECDC81C8F}" dt="2020-10-20T04:04:25.004" v="6665" actId="207"/>
        <pc:sldMkLst>
          <pc:docMk/>
          <pc:sldMk cId="2744636397" sldId="331"/>
        </pc:sldMkLst>
        <pc:spChg chg="mod">
          <ac:chgData name="Richard Gowen" userId="fa808f909667fda9" providerId="LiveId" clId="{1ACA3EF2-35EF-409A-A6E2-662ECDC81C8F}" dt="2020-10-20T04:04:25.004" v="6665" actId="207"/>
          <ac:spMkLst>
            <pc:docMk/>
            <pc:sldMk cId="2744636397" sldId="331"/>
            <ac:spMk id="5" creationId="{64DAAEBF-9A8A-4E3C-AD55-7E829B8E3DB4}"/>
          </ac:spMkLst>
        </pc:spChg>
        <pc:picChg chg="mod">
          <ac:chgData name="Richard Gowen" userId="fa808f909667fda9" providerId="LiveId" clId="{1ACA3EF2-35EF-409A-A6E2-662ECDC81C8F}" dt="2020-10-20T03:52:20.314" v="6154" actId="1076"/>
          <ac:picMkLst>
            <pc:docMk/>
            <pc:sldMk cId="2744636397" sldId="331"/>
            <ac:picMk id="9" creationId="{12CFBC6F-6F7E-47F2-B50C-06CF55B52D29}"/>
          </ac:picMkLst>
        </pc:picChg>
      </pc:sldChg>
      <pc:sldChg chg="modSp add mod">
        <pc:chgData name="Richard Gowen" userId="fa808f909667fda9" providerId="LiveId" clId="{1ACA3EF2-35EF-409A-A6E2-662ECDC81C8F}" dt="2020-10-20T04:20:07.289" v="7330"/>
        <pc:sldMkLst>
          <pc:docMk/>
          <pc:sldMk cId="2122637292" sldId="332"/>
        </pc:sldMkLst>
        <pc:spChg chg="mod">
          <ac:chgData name="Richard Gowen" userId="fa808f909667fda9" providerId="LiveId" clId="{1ACA3EF2-35EF-409A-A6E2-662ECDC81C8F}" dt="2020-10-20T04:20:07.289" v="7330"/>
          <ac:spMkLst>
            <pc:docMk/>
            <pc:sldMk cId="2122637292" sldId="332"/>
            <ac:spMk id="5" creationId="{64DAAEBF-9A8A-4E3C-AD55-7E829B8E3DB4}"/>
          </ac:spMkLst>
        </pc:spChg>
        <pc:picChg chg="mod">
          <ac:chgData name="Richard Gowen" userId="fa808f909667fda9" providerId="LiveId" clId="{1ACA3EF2-35EF-409A-A6E2-662ECDC81C8F}" dt="2020-10-20T04:07:29.193" v="6678" actId="14826"/>
          <ac:picMkLst>
            <pc:docMk/>
            <pc:sldMk cId="2122637292" sldId="332"/>
            <ac:picMk id="9" creationId="{12CFBC6F-6F7E-47F2-B50C-06CF55B52D29}"/>
          </ac:picMkLst>
        </pc:picChg>
      </pc:sldChg>
      <pc:sldChg chg="modSp add mod ord">
        <pc:chgData name="Richard Gowen" userId="fa808f909667fda9" providerId="LiveId" clId="{1ACA3EF2-35EF-409A-A6E2-662ECDC81C8F}" dt="2020-10-20T04:51:42.817" v="8547" actId="20577"/>
        <pc:sldMkLst>
          <pc:docMk/>
          <pc:sldMk cId="1226983965" sldId="333"/>
        </pc:sldMkLst>
        <pc:spChg chg="mod">
          <ac:chgData name="Richard Gowen" userId="fa808f909667fda9" providerId="LiveId" clId="{1ACA3EF2-35EF-409A-A6E2-662ECDC81C8F}" dt="2020-10-20T04:51:42.817" v="8547" actId="20577"/>
          <ac:spMkLst>
            <pc:docMk/>
            <pc:sldMk cId="1226983965" sldId="333"/>
            <ac:spMk id="5" creationId="{64DAAEBF-9A8A-4E3C-AD55-7E829B8E3DB4}"/>
          </ac:spMkLst>
        </pc:spChg>
        <pc:picChg chg="mod">
          <ac:chgData name="Richard Gowen" userId="fa808f909667fda9" providerId="LiveId" clId="{1ACA3EF2-35EF-409A-A6E2-662ECDC81C8F}" dt="2020-10-20T04:26:57.362" v="7775" actId="1035"/>
          <ac:picMkLst>
            <pc:docMk/>
            <pc:sldMk cId="1226983965" sldId="333"/>
            <ac:picMk id="9" creationId="{12CFBC6F-6F7E-47F2-B50C-06CF55B52D29}"/>
          </ac:picMkLst>
        </pc:picChg>
      </pc:sldChg>
      <pc:sldChg chg="addSp delSp modSp add mod">
        <pc:chgData name="Richard Gowen" userId="fa808f909667fda9" providerId="LiveId" clId="{1ACA3EF2-35EF-409A-A6E2-662ECDC81C8F}" dt="2020-10-20T04:47:42.691" v="8540" actId="20577"/>
        <pc:sldMkLst>
          <pc:docMk/>
          <pc:sldMk cId="2136444571" sldId="334"/>
        </pc:sldMkLst>
        <pc:spChg chg="mod">
          <ac:chgData name="Richard Gowen" userId="fa808f909667fda9" providerId="LiveId" clId="{1ACA3EF2-35EF-409A-A6E2-662ECDC81C8F}" dt="2020-10-20T04:35:47.924" v="7811" actId="20577"/>
          <ac:spMkLst>
            <pc:docMk/>
            <pc:sldMk cId="2136444571" sldId="334"/>
            <ac:spMk id="2" creationId="{00000000-0000-0000-0000-000000000000}"/>
          </ac:spMkLst>
        </pc:spChg>
        <pc:spChg chg="mod">
          <ac:chgData name="Richard Gowen" userId="fa808f909667fda9" providerId="LiveId" clId="{1ACA3EF2-35EF-409A-A6E2-662ECDC81C8F}" dt="2020-10-20T04:47:42.691" v="8540" actId="20577"/>
          <ac:spMkLst>
            <pc:docMk/>
            <pc:sldMk cId="2136444571" sldId="334"/>
            <ac:spMk id="4" creationId="{00000000-0000-0000-0000-000000000000}"/>
          </ac:spMkLst>
        </pc:spChg>
        <pc:spChg chg="add del mod">
          <ac:chgData name="Richard Gowen" userId="fa808f909667fda9" providerId="LiveId" clId="{1ACA3EF2-35EF-409A-A6E2-662ECDC81C8F}" dt="2020-10-20T04:35:52.902" v="7813" actId="478"/>
          <ac:spMkLst>
            <pc:docMk/>
            <pc:sldMk cId="2136444571" sldId="334"/>
            <ac:spMk id="8" creationId="{29C4F30B-777D-4DF8-A6F2-F4A2D1B39DBE}"/>
          </ac:spMkLst>
        </pc:spChg>
        <pc:picChg chg="del">
          <ac:chgData name="Richard Gowen" userId="fa808f909667fda9" providerId="LiveId" clId="{1ACA3EF2-35EF-409A-A6E2-662ECDC81C8F}" dt="2020-10-20T04:35:54.214" v="7814" actId="478"/>
          <ac:picMkLst>
            <pc:docMk/>
            <pc:sldMk cId="2136444571" sldId="334"/>
            <ac:picMk id="3" creationId="{F7F9C1E7-8331-4F5A-A73C-2638761B8F3A}"/>
          </ac:picMkLst>
        </pc:picChg>
        <pc:picChg chg="del">
          <ac:chgData name="Richard Gowen" userId="fa808f909667fda9" providerId="LiveId" clId="{1ACA3EF2-35EF-409A-A6E2-662ECDC81C8F}" dt="2020-10-20T04:35:54.901" v="7815" actId="478"/>
          <ac:picMkLst>
            <pc:docMk/>
            <pc:sldMk cId="2136444571" sldId="334"/>
            <ac:picMk id="5" creationId="{D6F24CDE-7B56-4F06-A290-CDEE41DC4541}"/>
          </ac:picMkLst>
        </pc:picChg>
        <pc:picChg chg="del">
          <ac:chgData name="Richard Gowen" userId="fa808f909667fda9" providerId="LiveId" clId="{1ACA3EF2-35EF-409A-A6E2-662ECDC81C8F}" dt="2020-10-20T04:35:51.564" v="7812" actId="478"/>
          <ac:picMkLst>
            <pc:docMk/>
            <pc:sldMk cId="2136444571" sldId="334"/>
            <ac:picMk id="6" creationId="{00000000-0000-0000-0000-000000000000}"/>
          </ac:picMkLst>
        </pc:picChg>
        <pc:picChg chg="add mod">
          <ac:chgData name="Richard Gowen" userId="fa808f909667fda9" providerId="LiveId" clId="{1ACA3EF2-35EF-409A-A6E2-662ECDC81C8F}" dt="2020-10-20T04:45:52.728" v="8481" actId="1076"/>
          <ac:picMkLst>
            <pc:docMk/>
            <pc:sldMk cId="2136444571" sldId="334"/>
            <ac:picMk id="10" creationId="{D21FA5A1-BDDE-4EC5-816A-081E4CBF28C5}"/>
          </ac:picMkLst>
        </pc:picChg>
        <pc:picChg chg="add mod">
          <ac:chgData name="Richard Gowen" userId="fa808f909667fda9" providerId="LiveId" clId="{1ACA3EF2-35EF-409A-A6E2-662ECDC81C8F}" dt="2020-10-20T04:45:26.005" v="8476" actId="1076"/>
          <ac:picMkLst>
            <pc:docMk/>
            <pc:sldMk cId="2136444571" sldId="334"/>
            <ac:picMk id="12" creationId="{717B4365-6B25-4D23-9EC2-AE57B07D63B6}"/>
          </ac:picMkLst>
        </pc:picChg>
        <pc:picChg chg="add mod">
          <ac:chgData name="Richard Gowen" userId="fa808f909667fda9" providerId="LiveId" clId="{1ACA3EF2-35EF-409A-A6E2-662ECDC81C8F}" dt="2020-10-20T04:45:36.418" v="8479" actId="1076"/>
          <ac:picMkLst>
            <pc:docMk/>
            <pc:sldMk cId="2136444571" sldId="334"/>
            <ac:picMk id="14" creationId="{5BFB5C71-8DFC-46AF-B4DB-9F863572496B}"/>
          </ac:picMkLst>
        </pc:picChg>
      </pc:sldChg>
    </pc:docChg>
  </pc:docChgLst>
  <pc:docChgLst>
    <pc:chgData name="Richard Gowen" userId="fa808f909667fda9" providerId="LiveId" clId="{71D62E54-0CF5-49E6-A9E9-801E34AABAE4}"/>
    <pc:docChg chg="undo custSel addSld delSld modSld">
      <pc:chgData name="Richard Gowen" userId="fa808f909667fda9" providerId="LiveId" clId="{71D62E54-0CF5-49E6-A9E9-801E34AABAE4}" dt="2020-10-24T03:16:50.882" v="5087" actId="27636"/>
      <pc:docMkLst>
        <pc:docMk/>
      </pc:docMkLst>
      <pc:sldChg chg="modSp mod">
        <pc:chgData name="Richard Gowen" userId="fa808f909667fda9" providerId="LiveId" clId="{71D62E54-0CF5-49E6-A9E9-801E34AABAE4}" dt="2020-10-23T01:09:55.033" v="56" actId="20577"/>
        <pc:sldMkLst>
          <pc:docMk/>
          <pc:sldMk cId="3806664319" sldId="256"/>
        </pc:sldMkLst>
        <pc:spChg chg="mod">
          <ac:chgData name="Richard Gowen" userId="fa808f909667fda9" providerId="LiveId" clId="{71D62E54-0CF5-49E6-A9E9-801E34AABAE4}" dt="2020-10-23T01:09:55.033" v="56" actId="20577"/>
          <ac:spMkLst>
            <pc:docMk/>
            <pc:sldMk cId="3806664319" sldId="256"/>
            <ac:spMk id="2" creationId="{00000000-0000-0000-0000-000000000000}"/>
          </ac:spMkLst>
        </pc:spChg>
        <pc:spChg chg="mod">
          <ac:chgData name="Richard Gowen" userId="fa808f909667fda9" providerId="LiveId" clId="{71D62E54-0CF5-49E6-A9E9-801E34AABAE4}" dt="2020-10-23T01:07:26.361" v="44" actId="20577"/>
          <ac:spMkLst>
            <pc:docMk/>
            <pc:sldMk cId="3806664319" sldId="256"/>
            <ac:spMk id="3" creationId="{00000000-0000-0000-0000-000000000000}"/>
          </ac:spMkLst>
        </pc:spChg>
      </pc:sldChg>
      <pc:sldChg chg="modSp mod">
        <pc:chgData name="Richard Gowen" userId="fa808f909667fda9" providerId="LiveId" clId="{71D62E54-0CF5-49E6-A9E9-801E34AABAE4}" dt="2020-10-23T01:24:28.766" v="673" actId="27636"/>
        <pc:sldMkLst>
          <pc:docMk/>
          <pc:sldMk cId="1713369490" sldId="257"/>
        </pc:sldMkLst>
        <pc:spChg chg="mod">
          <ac:chgData name="Richard Gowen" userId="fa808f909667fda9" providerId="LiveId" clId="{71D62E54-0CF5-49E6-A9E9-801E34AABAE4}" dt="2020-10-23T01:10:02.876" v="58" actId="20577"/>
          <ac:spMkLst>
            <pc:docMk/>
            <pc:sldMk cId="1713369490" sldId="257"/>
            <ac:spMk id="2" creationId="{00000000-0000-0000-0000-000000000000}"/>
          </ac:spMkLst>
        </pc:spChg>
        <pc:spChg chg="mod">
          <ac:chgData name="Richard Gowen" userId="fa808f909667fda9" providerId="LiveId" clId="{71D62E54-0CF5-49E6-A9E9-801E34AABAE4}" dt="2020-10-23T01:24:28.766" v="673" actId="27636"/>
          <ac:spMkLst>
            <pc:docMk/>
            <pc:sldMk cId="1713369490" sldId="257"/>
            <ac:spMk id="3" creationId="{00000000-0000-0000-0000-000000000000}"/>
          </ac:spMkLst>
        </pc:spChg>
      </pc:sldChg>
      <pc:sldChg chg="modSp mod">
        <pc:chgData name="Richard Gowen" userId="fa808f909667fda9" providerId="LiveId" clId="{71D62E54-0CF5-49E6-A9E9-801E34AABAE4}" dt="2020-10-24T01:49:34.761" v="3655" actId="20577"/>
        <pc:sldMkLst>
          <pc:docMk/>
          <pc:sldMk cId="436777050" sldId="291"/>
        </pc:sldMkLst>
        <pc:spChg chg="mod">
          <ac:chgData name="Richard Gowen" userId="fa808f909667fda9" providerId="LiveId" clId="{71D62E54-0CF5-49E6-A9E9-801E34AABAE4}" dt="2020-10-24T01:49:34.761" v="3655" actId="20577"/>
          <ac:spMkLst>
            <pc:docMk/>
            <pc:sldMk cId="436777050" sldId="291"/>
            <ac:spMk id="6" creationId="{0DC7C591-9E4D-49BE-93B6-E002F9E0D121}"/>
          </ac:spMkLst>
        </pc:spChg>
      </pc:sldChg>
      <pc:sldChg chg="modSp mod">
        <pc:chgData name="Richard Gowen" userId="fa808f909667fda9" providerId="LiveId" clId="{71D62E54-0CF5-49E6-A9E9-801E34AABAE4}" dt="2020-10-24T03:08:33.679" v="4977" actId="1035"/>
        <pc:sldMkLst>
          <pc:docMk/>
          <pc:sldMk cId="3348280146" sldId="298"/>
        </pc:sldMkLst>
        <pc:picChg chg="mod modCrop">
          <ac:chgData name="Richard Gowen" userId="fa808f909667fda9" providerId="LiveId" clId="{71D62E54-0CF5-49E6-A9E9-801E34AABAE4}" dt="2020-10-24T03:08:33.679" v="4977" actId="1035"/>
          <ac:picMkLst>
            <pc:docMk/>
            <pc:sldMk cId="3348280146" sldId="298"/>
            <ac:picMk id="3" creationId="{3E5AAB77-A48C-4899-8763-2C75708711DA}"/>
          </ac:picMkLst>
        </pc:picChg>
      </pc:sldChg>
      <pc:sldChg chg="modSp mod">
        <pc:chgData name="Richard Gowen" userId="fa808f909667fda9" providerId="LiveId" clId="{71D62E54-0CF5-49E6-A9E9-801E34AABAE4}" dt="2020-10-24T02:14:46.907" v="4274" actId="27636"/>
        <pc:sldMkLst>
          <pc:docMk/>
          <pc:sldMk cId="1257218303" sldId="300"/>
        </pc:sldMkLst>
        <pc:spChg chg="mod">
          <ac:chgData name="Richard Gowen" userId="fa808f909667fda9" providerId="LiveId" clId="{71D62E54-0CF5-49E6-A9E9-801E34AABAE4}" dt="2020-10-24T02:14:39.478" v="4270"/>
          <ac:spMkLst>
            <pc:docMk/>
            <pc:sldMk cId="1257218303" sldId="300"/>
            <ac:spMk id="4" creationId="{0039C68C-E722-4279-99E6-3B31429ED155}"/>
          </ac:spMkLst>
        </pc:spChg>
        <pc:spChg chg="mod">
          <ac:chgData name="Richard Gowen" userId="fa808f909667fda9" providerId="LiveId" clId="{71D62E54-0CF5-49E6-A9E9-801E34AABAE4}" dt="2020-10-24T02:14:06.928" v="4269" actId="20577"/>
          <ac:spMkLst>
            <pc:docMk/>
            <pc:sldMk cId="1257218303" sldId="300"/>
            <ac:spMk id="5" creationId="{64DAAEBF-9A8A-4E3C-AD55-7E829B8E3DB4}"/>
          </ac:spMkLst>
        </pc:spChg>
        <pc:spChg chg="mod">
          <ac:chgData name="Richard Gowen" userId="fa808f909667fda9" providerId="LiveId" clId="{71D62E54-0CF5-49E6-A9E9-801E34AABAE4}" dt="2020-10-24T02:14:46.907" v="4274" actId="27636"/>
          <ac:spMkLst>
            <pc:docMk/>
            <pc:sldMk cId="1257218303" sldId="300"/>
            <ac:spMk id="6" creationId="{1EF23B39-4151-4CE4-9441-247B3CC77E0F}"/>
          </ac:spMkLst>
        </pc:spChg>
        <pc:picChg chg="mod modCrop">
          <ac:chgData name="Richard Gowen" userId="fa808f909667fda9" providerId="LiveId" clId="{71D62E54-0CF5-49E6-A9E9-801E34AABAE4}" dt="2020-10-24T01:59:57.201" v="3708" actId="1076"/>
          <ac:picMkLst>
            <pc:docMk/>
            <pc:sldMk cId="1257218303" sldId="300"/>
            <ac:picMk id="9" creationId="{12CFBC6F-6F7E-47F2-B50C-06CF55B52D29}"/>
          </ac:picMkLst>
        </pc:picChg>
      </pc:sldChg>
      <pc:sldChg chg="modSp mod">
        <pc:chgData name="Richard Gowen" userId="fa808f909667fda9" providerId="LiveId" clId="{71D62E54-0CF5-49E6-A9E9-801E34AABAE4}" dt="2020-10-24T03:12:05.639" v="4983"/>
        <pc:sldMkLst>
          <pc:docMk/>
          <pc:sldMk cId="3206751371" sldId="305"/>
        </pc:sldMkLst>
        <pc:spChg chg="mod">
          <ac:chgData name="Richard Gowen" userId="fa808f909667fda9" providerId="LiveId" clId="{71D62E54-0CF5-49E6-A9E9-801E34AABAE4}" dt="2020-10-24T03:12:05.639" v="4983"/>
          <ac:spMkLst>
            <pc:docMk/>
            <pc:sldMk cId="3206751371" sldId="305"/>
            <ac:spMk id="6" creationId="{9F3E73B3-929B-4629-9E88-32557BF9D7D1}"/>
          </ac:spMkLst>
        </pc:spChg>
      </pc:sldChg>
      <pc:sldChg chg="addSp delSp modSp mod">
        <pc:chgData name="Richard Gowen" userId="fa808f909667fda9" providerId="LiveId" clId="{71D62E54-0CF5-49E6-A9E9-801E34AABAE4}" dt="2020-10-23T02:30:56.415" v="3005" actId="1076"/>
        <pc:sldMkLst>
          <pc:docMk/>
          <pc:sldMk cId="1249703578" sldId="308"/>
        </pc:sldMkLst>
        <pc:spChg chg="mod">
          <ac:chgData name="Richard Gowen" userId="fa808f909667fda9" providerId="LiveId" clId="{71D62E54-0CF5-49E6-A9E9-801E34AABAE4}" dt="2020-10-23T01:32:35.821" v="687" actId="20577"/>
          <ac:spMkLst>
            <pc:docMk/>
            <pc:sldMk cId="1249703578" sldId="308"/>
            <ac:spMk id="2" creationId="{00000000-0000-0000-0000-000000000000}"/>
          </ac:spMkLst>
        </pc:spChg>
        <pc:spChg chg="mod">
          <ac:chgData name="Richard Gowen" userId="fa808f909667fda9" providerId="LiveId" clId="{71D62E54-0CF5-49E6-A9E9-801E34AABAE4}" dt="2020-10-23T02:29:47.231" v="2997" actId="20577"/>
          <ac:spMkLst>
            <pc:docMk/>
            <pc:sldMk cId="1249703578" sldId="308"/>
            <ac:spMk id="3" creationId="{00000000-0000-0000-0000-000000000000}"/>
          </ac:spMkLst>
        </pc:spChg>
        <pc:spChg chg="del">
          <ac:chgData name="Richard Gowen" userId="fa808f909667fda9" providerId="LiveId" clId="{71D62E54-0CF5-49E6-A9E9-801E34AABAE4}" dt="2020-10-23T01:34:20.760" v="688" actId="478"/>
          <ac:spMkLst>
            <pc:docMk/>
            <pc:sldMk cId="1249703578" sldId="308"/>
            <ac:spMk id="4" creationId="{ADA7897D-CD92-4001-9DF6-1F2B68473DC2}"/>
          </ac:spMkLst>
        </pc:spChg>
        <pc:picChg chg="add mod">
          <ac:chgData name="Richard Gowen" userId="fa808f909667fda9" providerId="LiveId" clId="{71D62E54-0CF5-49E6-A9E9-801E34AABAE4}" dt="2020-10-23T02:30:56.415" v="3005" actId="1076"/>
          <ac:picMkLst>
            <pc:docMk/>
            <pc:sldMk cId="1249703578" sldId="308"/>
            <ac:picMk id="5" creationId="{6DA6EA54-F0BE-4445-90E2-9DC72100DE73}"/>
          </ac:picMkLst>
        </pc:picChg>
        <pc:picChg chg="add del mod">
          <ac:chgData name="Richard Gowen" userId="fa808f909667fda9" providerId="LiveId" clId="{71D62E54-0CF5-49E6-A9E9-801E34AABAE4}" dt="2020-10-23T02:29:18.565" v="2992" actId="478"/>
          <ac:picMkLst>
            <pc:docMk/>
            <pc:sldMk cId="1249703578" sldId="308"/>
            <ac:picMk id="6" creationId="{2ACF1485-D383-4397-B730-BC4AA96E32B9}"/>
          </ac:picMkLst>
        </pc:picChg>
        <pc:picChg chg="add del mod">
          <ac:chgData name="Richard Gowen" userId="fa808f909667fda9" providerId="LiveId" clId="{71D62E54-0CF5-49E6-A9E9-801E34AABAE4}" dt="2020-10-23T02:28:32.712" v="2987" actId="478"/>
          <ac:picMkLst>
            <pc:docMk/>
            <pc:sldMk cId="1249703578" sldId="308"/>
            <ac:picMk id="7" creationId="{5CF3CF0A-DF6B-490A-B5D3-6697FB0CA639}"/>
          </ac:picMkLst>
        </pc:picChg>
        <pc:picChg chg="add mod modCrop">
          <ac:chgData name="Richard Gowen" userId="fa808f909667fda9" providerId="LiveId" clId="{71D62E54-0CF5-49E6-A9E9-801E34AABAE4}" dt="2020-10-23T02:30:52.307" v="3004" actId="14100"/>
          <ac:picMkLst>
            <pc:docMk/>
            <pc:sldMk cId="1249703578" sldId="308"/>
            <ac:picMk id="9" creationId="{1349870C-490C-4DC8-95B3-B45C39E40C45}"/>
          </ac:picMkLst>
        </pc:picChg>
      </pc:sldChg>
      <pc:sldChg chg="modSp mod">
        <pc:chgData name="Richard Gowen" userId="fa808f909667fda9" providerId="LiveId" clId="{71D62E54-0CF5-49E6-A9E9-801E34AABAE4}" dt="2020-10-24T03:16:04.598" v="5075" actId="20577"/>
        <pc:sldMkLst>
          <pc:docMk/>
          <pc:sldMk cId="2398284023" sldId="317"/>
        </pc:sldMkLst>
        <pc:spChg chg="mod">
          <ac:chgData name="Richard Gowen" userId="fa808f909667fda9" providerId="LiveId" clId="{71D62E54-0CF5-49E6-A9E9-801E34AABAE4}" dt="2020-10-24T03:16:04.598" v="5075" actId="20577"/>
          <ac:spMkLst>
            <pc:docMk/>
            <pc:sldMk cId="2398284023" sldId="317"/>
            <ac:spMk id="2" creationId="{00000000-0000-0000-0000-000000000000}"/>
          </ac:spMkLst>
        </pc:spChg>
        <pc:spChg chg="mod">
          <ac:chgData name="Richard Gowen" userId="fa808f909667fda9" providerId="LiveId" clId="{71D62E54-0CF5-49E6-A9E9-801E34AABAE4}" dt="2020-10-24T03:14:01.645" v="5014" actId="403"/>
          <ac:spMkLst>
            <pc:docMk/>
            <pc:sldMk cId="2398284023" sldId="317"/>
            <ac:spMk id="3" creationId="{00000000-0000-0000-0000-000000000000}"/>
          </ac:spMkLst>
        </pc:spChg>
        <pc:spChg chg="mod">
          <ac:chgData name="Richard Gowen" userId="fa808f909667fda9" providerId="LiveId" clId="{71D62E54-0CF5-49E6-A9E9-801E34AABAE4}" dt="2020-10-24T03:15:21.245" v="5055" actId="27636"/>
          <ac:spMkLst>
            <pc:docMk/>
            <pc:sldMk cId="2398284023" sldId="317"/>
            <ac:spMk id="4" creationId="{C02F97A5-5AF3-4F72-932F-3C5E1840BD92}"/>
          </ac:spMkLst>
        </pc:spChg>
        <pc:spChg chg="mod">
          <ac:chgData name="Richard Gowen" userId="fa808f909667fda9" providerId="LiveId" clId="{71D62E54-0CF5-49E6-A9E9-801E34AABAE4}" dt="2020-10-24T03:16:01.144" v="5074" actId="27636"/>
          <ac:spMkLst>
            <pc:docMk/>
            <pc:sldMk cId="2398284023" sldId="317"/>
            <ac:spMk id="5" creationId="{98EFBE5D-2F54-4C70-886B-281DE996D529}"/>
          </ac:spMkLst>
        </pc:spChg>
      </pc:sldChg>
      <pc:sldChg chg="del">
        <pc:chgData name="Richard Gowen" userId="fa808f909667fda9" providerId="LiveId" clId="{71D62E54-0CF5-49E6-A9E9-801E34AABAE4}" dt="2020-10-24T02:15:15.591" v="4275" actId="2696"/>
        <pc:sldMkLst>
          <pc:docMk/>
          <pc:sldMk cId="2360080424" sldId="324"/>
        </pc:sldMkLst>
      </pc:sldChg>
      <pc:sldChg chg="del">
        <pc:chgData name="Richard Gowen" userId="fa808f909667fda9" providerId="LiveId" clId="{71D62E54-0CF5-49E6-A9E9-801E34AABAE4}" dt="2020-10-24T02:15:21.907" v="4276" actId="2696"/>
        <pc:sldMkLst>
          <pc:docMk/>
          <pc:sldMk cId="792581372" sldId="325"/>
        </pc:sldMkLst>
      </pc:sldChg>
      <pc:sldChg chg="modSp mod">
        <pc:chgData name="Richard Gowen" userId="fa808f909667fda9" providerId="LiveId" clId="{71D62E54-0CF5-49E6-A9E9-801E34AABAE4}" dt="2020-10-23T02:43:40.501" v="3588" actId="404"/>
        <pc:sldMkLst>
          <pc:docMk/>
          <pc:sldMk cId="1710934107" sldId="326"/>
        </pc:sldMkLst>
        <pc:spChg chg="mod">
          <ac:chgData name="Richard Gowen" userId="fa808f909667fda9" providerId="LiveId" clId="{71D62E54-0CF5-49E6-A9E9-801E34AABAE4}" dt="2020-10-23T02:33:59.800" v="3014" actId="20577"/>
          <ac:spMkLst>
            <pc:docMk/>
            <pc:sldMk cId="1710934107" sldId="326"/>
            <ac:spMk id="2" creationId="{00000000-0000-0000-0000-000000000000}"/>
          </ac:spMkLst>
        </pc:spChg>
        <pc:spChg chg="mod">
          <ac:chgData name="Richard Gowen" userId="fa808f909667fda9" providerId="LiveId" clId="{71D62E54-0CF5-49E6-A9E9-801E34AABAE4}" dt="2020-10-23T02:43:40.501" v="3588" actId="404"/>
          <ac:spMkLst>
            <pc:docMk/>
            <pc:sldMk cId="1710934107" sldId="326"/>
            <ac:spMk id="3" creationId="{00000000-0000-0000-0000-000000000000}"/>
          </ac:spMkLst>
        </pc:spChg>
      </pc:sldChg>
      <pc:sldChg chg="del">
        <pc:chgData name="Richard Gowen" userId="fa808f909667fda9" providerId="LiveId" clId="{71D62E54-0CF5-49E6-A9E9-801E34AABAE4}" dt="2020-10-24T02:15:25.711" v="4277" actId="2696"/>
        <pc:sldMkLst>
          <pc:docMk/>
          <pc:sldMk cId="1572944952" sldId="327"/>
        </pc:sldMkLst>
      </pc:sldChg>
      <pc:sldChg chg="modSp mod">
        <pc:chgData name="Richard Gowen" userId="fa808f909667fda9" providerId="LiveId" clId="{71D62E54-0CF5-49E6-A9E9-801E34AABAE4}" dt="2020-10-24T03:15:35.644" v="5063" actId="27636"/>
        <pc:sldMkLst>
          <pc:docMk/>
          <pc:sldMk cId="1092123375" sldId="328"/>
        </pc:sldMkLst>
        <pc:spChg chg="mod">
          <ac:chgData name="Richard Gowen" userId="fa808f909667fda9" providerId="LiveId" clId="{71D62E54-0CF5-49E6-A9E9-801E34AABAE4}" dt="2020-10-24T03:14:53.958" v="5051" actId="20577"/>
          <ac:spMkLst>
            <pc:docMk/>
            <pc:sldMk cId="1092123375" sldId="328"/>
            <ac:spMk id="4" creationId="{0039C68C-E722-4279-99E6-3B31429ED155}"/>
          </ac:spMkLst>
        </pc:spChg>
        <pc:spChg chg="mod">
          <ac:chgData name="Richard Gowen" userId="fa808f909667fda9" providerId="LiveId" clId="{71D62E54-0CF5-49E6-A9E9-801E34AABAE4}" dt="2020-10-24T03:15:35.644" v="5063" actId="27636"/>
          <ac:spMkLst>
            <pc:docMk/>
            <pc:sldMk cId="1092123375" sldId="328"/>
            <ac:spMk id="20" creationId="{1A0D982D-AEE2-4881-A39D-4681D7F027AC}"/>
          </ac:spMkLst>
        </pc:spChg>
        <pc:picChg chg="mod">
          <ac:chgData name="Richard Gowen" userId="fa808f909667fda9" providerId="LiveId" clId="{71D62E54-0CF5-49E6-A9E9-801E34AABAE4}" dt="2020-10-24T03:09:17.676" v="4980" actId="14100"/>
          <ac:picMkLst>
            <pc:docMk/>
            <pc:sldMk cId="1092123375" sldId="328"/>
            <ac:picMk id="3" creationId="{3E5AAB77-A48C-4899-8763-2C75708711DA}"/>
          </ac:picMkLst>
        </pc:picChg>
      </pc:sldChg>
      <pc:sldChg chg="delSp modSp mod">
        <pc:chgData name="Richard Gowen" userId="fa808f909667fda9" providerId="LiveId" clId="{71D62E54-0CF5-49E6-A9E9-801E34AABAE4}" dt="2020-10-24T03:15:52.674" v="5070" actId="478"/>
        <pc:sldMkLst>
          <pc:docMk/>
          <pc:sldMk cId="1650421724" sldId="329"/>
        </pc:sldMkLst>
        <pc:spChg chg="mod">
          <ac:chgData name="Richard Gowen" userId="fa808f909667fda9" providerId="LiveId" clId="{71D62E54-0CF5-49E6-A9E9-801E34AABAE4}" dt="2020-10-24T03:15:14.204" v="5053" actId="27636"/>
          <ac:spMkLst>
            <pc:docMk/>
            <pc:sldMk cId="1650421724" sldId="329"/>
            <ac:spMk id="4" creationId="{0039C68C-E722-4279-99E6-3B31429ED155}"/>
          </ac:spMkLst>
        </pc:spChg>
        <pc:spChg chg="mod">
          <ac:chgData name="Richard Gowen" userId="fa808f909667fda9" providerId="LiveId" clId="{71D62E54-0CF5-49E6-A9E9-801E34AABAE4}" dt="2020-10-24T03:15:44.738" v="5067" actId="27636"/>
          <ac:spMkLst>
            <pc:docMk/>
            <pc:sldMk cId="1650421724" sldId="329"/>
            <ac:spMk id="20" creationId="{1A0D982D-AEE2-4881-A39D-4681D7F027AC}"/>
          </ac:spMkLst>
        </pc:spChg>
        <pc:picChg chg="del">
          <ac:chgData name="Richard Gowen" userId="fa808f909667fda9" providerId="LiveId" clId="{71D62E54-0CF5-49E6-A9E9-801E34AABAE4}" dt="2020-10-24T03:15:52.674" v="5070" actId="478"/>
          <ac:picMkLst>
            <pc:docMk/>
            <pc:sldMk cId="1650421724" sldId="329"/>
            <ac:picMk id="3" creationId="{1BAE4EDA-D398-4916-BA7C-306648A1B9D5}"/>
          </ac:picMkLst>
        </pc:picChg>
        <pc:picChg chg="del">
          <ac:chgData name="Richard Gowen" userId="fa808f909667fda9" providerId="LiveId" clId="{71D62E54-0CF5-49E6-A9E9-801E34AABAE4}" dt="2020-10-24T03:15:51.023" v="5068" actId="478"/>
          <ac:picMkLst>
            <pc:docMk/>
            <pc:sldMk cId="1650421724" sldId="329"/>
            <ac:picMk id="8" creationId="{37A1EE37-FA35-43EC-B267-D85BA6DCD4ED}"/>
          </ac:picMkLst>
        </pc:picChg>
        <pc:picChg chg="del">
          <ac:chgData name="Richard Gowen" userId="fa808f909667fda9" providerId="LiveId" clId="{71D62E54-0CF5-49E6-A9E9-801E34AABAE4}" dt="2020-10-24T03:15:51.910" v="5069" actId="478"/>
          <ac:picMkLst>
            <pc:docMk/>
            <pc:sldMk cId="1650421724" sldId="329"/>
            <ac:picMk id="12" creationId="{EC1DBB18-7478-4044-8BA3-6EF5D6230CE7}"/>
          </ac:picMkLst>
        </pc:picChg>
      </pc:sldChg>
      <pc:sldChg chg="modSp mod">
        <pc:chgData name="Richard Gowen" userId="fa808f909667fda9" providerId="LiveId" clId="{71D62E54-0CF5-49E6-A9E9-801E34AABAE4}" dt="2020-10-24T03:16:38.955" v="5081" actId="27636"/>
        <pc:sldMkLst>
          <pc:docMk/>
          <pc:sldMk cId="3194460477" sldId="330"/>
        </pc:sldMkLst>
        <pc:spChg chg="mod">
          <ac:chgData name="Richard Gowen" userId="fa808f909667fda9" providerId="LiveId" clId="{71D62E54-0CF5-49E6-A9E9-801E34AABAE4}" dt="2020-10-24T03:16:34.408" v="5077" actId="27636"/>
          <ac:spMkLst>
            <pc:docMk/>
            <pc:sldMk cId="3194460477" sldId="330"/>
            <ac:spMk id="4" creationId="{0039C68C-E722-4279-99E6-3B31429ED155}"/>
          </ac:spMkLst>
        </pc:spChg>
        <pc:spChg chg="mod">
          <ac:chgData name="Richard Gowen" userId="fa808f909667fda9" providerId="LiveId" clId="{71D62E54-0CF5-49E6-A9E9-801E34AABAE4}" dt="2020-10-24T03:16:38.955" v="5081" actId="27636"/>
          <ac:spMkLst>
            <pc:docMk/>
            <pc:sldMk cId="3194460477" sldId="330"/>
            <ac:spMk id="6" creationId="{1EF23B39-4151-4CE4-9441-247B3CC77E0F}"/>
          </ac:spMkLst>
        </pc:spChg>
      </pc:sldChg>
      <pc:sldChg chg="modSp mod">
        <pc:chgData name="Richard Gowen" userId="fa808f909667fda9" providerId="LiveId" clId="{71D62E54-0CF5-49E6-A9E9-801E34AABAE4}" dt="2020-10-24T03:16:50.882" v="5087" actId="27636"/>
        <pc:sldMkLst>
          <pc:docMk/>
          <pc:sldMk cId="2744636397" sldId="331"/>
        </pc:sldMkLst>
        <pc:spChg chg="mod">
          <ac:chgData name="Richard Gowen" userId="fa808f909667fda9" providerId="LiveId" clId="{71D62E54-0CF5-49E6-A9E9-801E34AABAE4}" dt="2020-10-24T03:16:47.223" v="5083" actId="27636"/>
          <ac:spMkLst>
            <pc:docMk/>
            <pc:sldMk cId="2744636397" sldId="331"/>
            <ac:spMk id="4" creationId="{0039C68C-E722-4279-99E6-3B31429ED155}"/>
          </ac:spMkLst>
        </pc:spChg>
        <pc:spChg chg="mod">
          <ac:chgData name="Richard Gowen" userId="fa808f909667fda9" providerId="LiveId" clId="{71D62E54-0CF5-49E6-A9E9-801E34AABAE4}" dt="2020-10-24T03:16:50.882" v="5087" actId="27636"/>
          <ac:spMkLst>
            <pc:docMk/>
            <pc:sldMk cId="2744636397" sldId="331"/>
            <ac:spMk id="6" creationId="{1EF23B39-4151-4CE4-9441-247B3CC77E0F}"/>
          </ac:spMkLst>
        </pc:spChg>
      </pc:sldChg>
      <pc:sldChg chg="del">
        <pc:chgData name="Richard Gowen" userId="fa808f909667fda9" providerId="LiveId" clId="{71D62E54-0CF5-49E6-A9E9-801E34AABAE4}" dt="2020-10-24T03:11:40.991" v="4981" actId="2696"/>
        <pc:sldMkLst>
          <pc:docMk/>
          <pc:sldMk cId="2122637292" sldId="332"/>
        </pc:sldMkLst>
      </pc:sldChg>
      <pc:sldChg chg="del">
        <pc:chgData name="Richard Gowen" userId="fa808f909667fda9" providerId="LiveId" clId="{71D62E54-0CF5-49E6-A9E9-801E34AABAE4}" dt="2020-10-24T03:11:45.472" v="4982" actId="2696"/>
        <pc:sldMkLst>
          <pc:docMk/>
          <pc:sldMk cId="1226983965" sldId="333"/>
        </pc:sldMkLst>
      </pc:sldChg>
      <pc:sldChg chg="addSp delSp modSp add mod">
        <pc:chgData name="Richard Gowen" userId="fa808f909667fda9" providerId="LiveId" clId="{71D62E54-0CF5-49E6-A9E9-801E34AABAE4}" dt="2020-10-23T02:26:43.337" v="2986" actId="1035"/>
        <pc:sldMkLst>
          <pc:docMk/>
          <pc:sldMk cId="283420154" sldId="335"/>
        </pc:sldMkLst>
        <pc:spChg chg="mod">
          <ac:chgData name="Richard Gowen" userId="fa808f909667fda9" providerId="LiveId" clId="{71D62E54-0CF5-49E6-A9E9-801E34AABAE4}" dt="2020-10-23T01:58:33.904" v="1646" actId="20577"/>
          <ac:spMkLst>
            <pc:docMk/>
            <pc:sldMk cId="283420154" sldId="335"/>
            <ac:spMk id="2" creationId="{00000000-0000-0000-0000-000000000000}"/>
          </ac:spMkLst>
        </pc:spChg>
        <pc:spChg chg="mod">
          <ac:chgData name="Richard Gowen" userId="fa808f909667fda9" providerId="LiveId" clId="{71D62E54-0CF5-49E6-A9E9-801E34AABAE4}" dt="2020-10-23T02:26:31.667" v="2979" actId="27636"/>
          <ac:spMkLst>
            <pc:docMk/>
            <pc:sldMk cId="283420154" sldId="335"/>
            <ac:spMk id="3" creationId="{00000000-0000-0000-0000-000000000000}"/>
          </ac:spMkLst>
        </pc:spChg>
        <pc:picChg chg="add mod">
          <ac:chgData name="Richard Gowen" userId="fa808f909667fda9" providerId="LiveId" clId="{71D62E54-0CF5-49E6-A9E9-801E34AABAE4}" dt="2020-10-23T02:26:43.337" v="2986" actId="1035"/>
          <ac:picMkLst>
            <pc:docMk/>
            <pc:sldMk cId="283420154" sldId="335"/>
            <ac:picMk id="4" creationId="{9FEB2059-BB6D-409B-B7E7-8628F1BD7BBF}"/>
          </ac:picMkLst>
        </pc:picChg>
        <pc:picChg chg="del">
          <ac:chgData name="Richard Gowen" userId="fa808f909667fda9" providerId="LiveId" clId="{71D62E54-0CF5-49E6-A9E9-801E34AABAE4}" dt="2020-10-23T01:55:31.296" v="1608" actId="478"/>
          <ac:picMkLst>
            <pc:docMk/>
            <pc:sldMk cId="283420154" sldId="335"/>
            <ac:picMk id="5" creationId="{6DA6EA54-F0BE-4445-90E2-9DC72100DE73}"/>
          </ac:picMkLst>
        </pc:picChg>
        <pc:picChg chg="del">
          <ac:chgData name="Richard Gowen" userId="fa808f909667fda9" providerId="LiveId" clId="{71D62E54-0CF5-49E6-A9E9-801E34AABAE4}" dt="2020-10-23T01:55:32.123" v="1609" actId="478"/>
          <ac:picMkLst>
            <pc:docMk/>
            <pc:sldMk cId="283420154" sldId="335"/>
            <ac:picMk id="6" creationId="{2ACF1485-D383-4397-B730-BC4AA96E32B9}"/>
          </ac:picMkLst>
        </pc:picChg>
        <pc:picChg chg="del">
          <ac:chgData name="Richard Gowen" userId="fa808f909667fda9" providerId="LiveId" clId="{71D62E54-0CF5-49E6-A9E9-801E34AABAE4}" dt="2020-10-23T01:55:32.686" v="1610" actId="478"/>
          <ac:picMkLst>
            <pc:docMk/>
            <pc:sldMk cId="283420154" sldId="335"/>
            <ac:picMk id="7" creationId="{5CF3CF0A-DF6B-490A-B5D3-6697FB0CA639}"/>
          </ac:picMkLst>
        </pc:picChg>
      </pc:sldChg>
      <pc:sldChg chg="modSp add mod">
        <pc:chgData name="Richard Gowen" userId="fa808f909667fda9" providerId="LiveId" clId="{71D62E54-0CF5-49E6-A9E9-801E34AABAE4}" dt="2020-10-23T02:44:27.341" v="3614" actId="20577"/>
        <pc:sldMkLst>
          <pc:docMk/>
          <pc:sldMk cId="2472299559" sldId="336"/>
        </pc:sldMkLst>
        <pc:spChg chg="mod">
          <ac:chgData name="Richard Gowen" userId="fa808f909667fda9" providerId="LiveId" clId="{71D62E54-0CF5-49E6-A9E9-801E34AABAE4}" dt="2020-10-23T02:44:18.626" v="3598" actId="20577"/>
          <ac:spMkLst>
            <pc:docMk/>
            <pc:sldMk cId="2472299559" sldId="336"/>
            <ac:spMk id="2" creationId="{00000000-0000-0000-0000-000000000000}"/>
          </ac:spMkLst>
        </pc:spChg>
        <pc:spChg chg="mod">
          <ac:chgData name="Richard Gowen" userId="fa808f909667fda9" providerId="LiveId" clId="{71D62E54-0CF5-49E6-A9E9-801E34AABAE4}" dt="2020-10-23T02:44:27.341" v="3614" actId="20577"/>
          <ac:spMkLst>
            <pc:docMk/>
            <pc:sldMk cId="2472299559" sldId="336"/>
            <ac:spMk id="3" creationId="{00000000-0000-0000-0000-000000000000}"/>
          </ac:spMkLst>
        </pc:spChg>
      </pc:sldChg>
      <pc:sldChg chg="modSp add mod">
        <pc:chgData name="Richard Gowen" userId="fa808f909667fda9" providerId="LiveId" clId="{71D62E54-0CF5-49E6-A9E9-801E34AABAE4}" dt="2020-10-24T02:29:18.107" v="4390" actId="1035"/>
        <pc:sldMkLst>
          <pc:docMk/>
          <pc:sldMk cId="3617688043" sldId="340"/>
        </pc:sldMkLst>
        <pc:spChg chg="mod">
          <ac:chgData name="Richard Gowen" userId="fa808f909667fda9" providerId="LiveId" clId="{71D62E54-0CF5-49E6-A9E9-801E34AABAE4}" dt="2020-10-24T02:28:16.705" v="4387" actId="20577"/>
          <ac:spMkLst>
            <pc:docMk/>
            <pc:sldMk cId="3617688043" sldId="340"/>
            <ac:spMk id="5" creationId="{64DAAEBF-9A8A-4E3C-AD55-7E829B8E3DB4}"/>
          </ac:spMkLst>
        </pc:spChg>
        <pc:picChg chg="mod modCrop">
          <ac:chgData name="Richard Gowen" userId="fa808f909667fda9" providerId="LiveId" clId="{71D62E54-0CF5-49E6-A9E9-801E34AABAE4}" dt="2020-10-24T02:29:18.107" v="4390" actId="1035"/>
          <ac:picMkLst>
            <pc:docMk/>
            <pc:sldMk cId="3617688043" sldId="340"/>
            <ac:picMk id="9" creationId="{12CFBC6F-6F7E-47F2-B50C-06CF55B52D29}"/>
          </ac:picMkLst>
        </pc:picChg>
      </pc:sldChg>
      <pc:sldChg chg="modSp add mod">
        <pc:chgData name="Richard Gowen" userId="fa808f909667fda9" providerId="LiveId" clId="{71D62E54-0CF5-49E6-A9E9-801E34AABAE4}" dt="2020-10-24T02:41:41.988" v="4965" actId="27636"/>
        <pc:sldMkLst>
          <pc:docMk/>
          <pc:sldMk cId="2286388741" sldId="341"/>
        </pc:sldMkLst>
        <pc:spChg chg="mod">
          <ac:chgData name="Richard Gowen" userId="fa808f909667fda9" providerId="LiveId" clId="{71D62E54-0CF5-49E6-A9E9-801E34AABAE4}" dt="2020-10-24T02:41:41.988" v="4965" actId="27636"/>
          <ac:spMkLst>
            <pc:docMk/>
            <pc:sldMk cId="2286388741" sldId="341"/>
            <ac:spMk id="5" creationId="{64DAAEBF-9A8A-4E3C-AD55-7E829B8E3DB4}"/>
          </ac:spMkLst>
        </pc:spChg>
        <pc:picChg chg="mod">
          <ac:chgData name="Richard Gowen" userId="fa808f909667fda9" providerId="LiveId" clId="{71D62E54-0CF5-49E6-A9E9-801E34AABAE4}" dt="2020-10-24T02:34:21.200" v="4519" actId="14826"/>
          <ac:picMkLst>
            <pc:docMk/>
            <pc:sldMk cId="2286388741" sldId="341"/>
            <ac:picMk id="9" creationId="{12CFBC6F-6F7E-47F2-B50C-06CF55B52D29}"/>
          </ac:picMkLst>
        </pc:picChg>
      </pc:sldChg>
    </pc:docChg>
  </pc:docChgLst>
  <pc:docChgLst>
    <pc:chgData name="Richard Gowen" userId="fa808f909667fda9" providerId="LiveId" clId="{B9333D53-4AE4-4C66-9CCD-7B2A0A7E2DC4}"/>
    <pc:docChg chg="undo custSel addSld delSld modSld">
      <pc:chgData name="Richard Gowen" userId="fa808f909667fda9" providerId="LiveId" clId="{B9333D53-4AE4-4C66-9CCD-7B2A0A7E2DC4}" dt="2020-10-26T01:04:24.897" v="5609" actId="27636"/>
      <pc:docMkLst>
        <pc:docMk/>
      </pc:docMkLst>
      <pc:sldChg chg="modSp mod">
        <pc:chgData name="Richard Gowen" userId="fa808f909667fda9" providerId="LiveId" clId="{B9333D53-4AE4-4C66-9CCD-7B2A0A7E2DC4}" dt="2020-10-25T16:54:45.313" v="71" actId="20577"/>
        <pc:sldMkLst>
          <pc:docMk/>
          <pc:sldMk cId="3806664319" sldId="256"/>
        </pc:sldMkLst>
        <pc:spChg chg="mod">
          <ac:chgData name="Richard Gowen" userId="fa808f909667fda9" providerId="LiveId" clId="{B9333D53-4AE4-4C66-9CCD-7B2A0A7E2DC4}" dt="2020-10-25T16:54:34.393" v="56" actId="20577"/>
          <ac:spMkLst>
            <pc:docMk/>
            <pc:sldMk cId="3806664319" sldId="256"/>
            <ac:spMk id="2" creationId="{00000000-0000-0000-0000-000000000000}"/>
          </ac:spMkLst>
        </pc:spChg>
        <pc:spChg chg="mod">
          <ac:chgData name="Richard Gowen" userId="fa808f909667fda9" providerId="LiveId" clId="{B9333D53-4AE4-4C66-9CCD-7B2A0A7E2DC4}" dt="2020-10-25T16:54:45.313" v="71" actId="20577"/>
          <ac:spMkLst>
            <pc:docMk/>
            <pc:sldMk cId="3806664319" sldId="256"/>
            <ac:spMk id="3" creationId="{00000000-0000-0000-0000-000000000000}"/>
          </ac:spMkLst>
        </pc:spChg>
      </pc:sldChg>
      <pc:sldChg chg="modSp mod">
        <pc:chgData name="Richard Gowen" userId="fa808f909667fda9" providerId="LiveId" clId="{B9333D53-4AE4-4C66-9CCD-7B2A0A7E2DC4}" dt="2020-10-25T18:05:09.006" v="1524" actId="14100"/>
        <pc:sldMkLst>
          <pc:docMk/>
          <pc:sldMk cId="1713369490" sldId="257"/>
        </pc:sldMkLst>
        <pc:spChg chg="mod">
          <ac:chgData name="Richard Gowen" userId="fa808f909667fda9" providerId="LiveId" clId="{B9333D53-4AE4-4C66-9CCD-7B2A0A7E2DC4}" dt="2020-10-25T18:04:53.192" v="1519" actId="14100"/>
          <ac:spMkLst>
            <pc:docMk/>
            <pc:sldMk cId="1713369490" sldId="257"/>
            <ac:spMk id="2" creationId="{00000000-0000-0000-0000-000000000000}"/>
          </ac:spMkLst>
        </pc:spChg>
        <pc:spChg chg="mod">
          <ac:chgData name="Richard Gowen" userId="fa808f909667fda9" providerId="LiveId" clId="{B9333D53-4AE4-4C66-9CCD-7B2A0A7E2DC4}" dt="2020-10-25T18:05:09.006" v="1524" actId="14100"/>
          <ac:spMkLst>
            <pc:docMk/>
            <pc:sldMk cId="1713369490" sldId="257"/>
            <ac:spMk id="3" creationId="{00000000-0000-0000-0000-000000000000}"/>
          </ac:spMkLst>
        </pc:spChg>
      </pc:sldChg>
      <pc:sldChg chg="del">
        <pc:chgData name="Richard Gowen" userId="fa808f909667fda9" providerId="LiveId" clId="{B9333D53-4AE4-4C66-9CCD-7B2A0A7E2DC4}" dt="2020-10-25T23:50:58.542" v="3570" actId="2696"/>
        <pc:sldMkLst>
          <pc:docMk/>
          <pc:sldMk cId="436777050" sldId="291"/>
        </pc:sldMkLst>
      </pc:sldChg>
      <pc:sldChg chg="del">
        <pc:chgData name="Richard Gowen" userId="fa808f909667fda9" providerId="LiveId" clId="{B9333D53-4AE4-4C66-9CCD-7B2A0A7E2DC4}" dt="2020-10-25T23:50:52.341" v="3569" actId="2696"/>
        <pc:sldMkLst>
          <pc:docMk/>
          <pc:sldMk cId="3348280146" sldId="298"/>
        </pc:sldMkLst>
      </pc:sldChg>
      <pc:sldChg chg="del">
        <pc:chgData name="Richard Gowen" userId="fa808f909667fda9" providerId="LiveId" clId="{B9333D53-4AE4-4C66-9CCD-7B2A0A7E2DC4}" dt="2020-10-25T23:50:49.211" v="3568" actId="2696"/>
        <pc:sldMkLst>
          <pc:docMk/>
          <pc:sldMk cId="1744664743" sldId="299"/>
        </pc:sldMkLst>
      </pc:sldChg>
      <pc:sldChg chg="del">
        <pc:chgData name="Richard Gowen" userId="fa808f909667fda9" providerId="LiveId" clId="{B9333D53-4AE4-4C66-9CCD-7B2A0A7E2DC4}" dt="2020-10-25T23:50:44.847" v="3567" actId="2696"/>
        <pc:sldMkLst>
          <pc:docMk/>
          <pc:sldMk cId="1257218303" sldId="300"/>
        </pc:sldMkLst>
      </pc:sldChg>
      <pc:sldChg chg="modSp mod">
        <pc:chgData name="Richard Gowen" userId="fa808f909667fda9" providerId="LiveId" clId="{B9333D53-4AE4-4C66-9CCD-7B2A0A7E2DC4}" dt="2020-10-26T01:02:58.772" v="5604" actId="20577"/>
        <pc:sldMkLst>
          <pc:docMk/>
          <pc:sldMk cId="3206751371" sldId="305"/>
        </pc:sldMkLst>
        <pc:spChg chg="mod">
          <ac:chgData name="Richard Gowen" userId="fa808f909667fda9" providerId="LiveId" clId="{B9333D53-4AE4-4C66-9CCD-7B2A0A7E2DC4}" dt="2020-10-26T01:02:58.772" v="5604" actId="20577"/>
          <ac:spMkLst>
            <pc:docMk/>
            <pc:sldMk cId="3206751371" sldId="305"/>
            <ac:spMk id="6" creationId="{9F3E73B3-929B-4629-9E88-32557BF9D7D1}"/>
          </ac:spMkLst>
        </pc:spChg>
      </pc:sldChg>
      <pc:sldChg chg="del">
        <pc:chgData name="Richard Gowen" userId="fa808f909667fda9" providerId="LiveId" clId="{B9333D53-4AE4-4C66-9CCD-7B2A0A7E2DC4}" dt="2020-10-25T22:22:29.361" v="2126" actId="2696"/>
        <pc:sldMkLst>
          <pc:docMk/>
          <pc:sldMk cId="1249703578" sldId="308"/>
        </pc:sldMkLst>
      </pc:sldChg>
      <pc:sldChg chg="del">
        <pc:chgData name="Richard Gowen" userId="fa808f909667fda9" providerId="LiveId" clId="{B9333D53-4AE4-4C66-9CCD-7B2A0A7E2DC4}" dt="2020-10-25T23:50:28.163" v="3562" actId="2696"/>
        <pc:sldMkLst>
          <pc:docMk/>
          <pc:sldMk cId="2398284023" sldId="317"/>
        </pc:sldMkLst>
      </pc:sldChg>
      <pc:sldChg chg="del">
        <pc:chgData name="Richard Gowen" userId="fa808f909667fda9" providerId="LiveId" clId="{B9333D53-4AE4-4C66-9CCD-7B2A0A7E2DC4}" dt="2020-10-25T22:22:33.473" v="2127" actId="2696"/>
        <pc:sldMkLst>
          <pc:docMk/>
          <pc:sldMk cId="1710934107" sldId="326"/>
        </pc:sldMkLst>
      </pc:sldChg>
      <pc:sldChg chg="del">
        <pc:chgData name="Richard Gowen" userId="fa808f909667fda9" providerId="LiveId" clId="{B9333D53-4AE4-4C66-9CCD-7B2A0A7E2DC4}" dt="2020-10-25T23:50:34.656" v="3564" actId="2696"/>
        <pc:sldMkLst>
          <pc:docMk/>
          <pc:sldMk cId="1092123375" sldId="328"/>
        </pc:sldMkLst>
      </pc:sldChg>
      <pc:sldChg chg="del">
        <pc:chgData name="Richard Gowen" userId="fa808f909667fda9" providerId="LiveId" clId="{B9333D53-4AE4-4C66-9CCD-7B2A0A7E2DC4}" dt="2020-10-25T23:50:31.745" v="3563" actId="2696"/>
        <pc:sldMkLst>
          <pc:docMk/>
          <pc:sldMk cId="1650421724" sldId="329"/>
        </pc:sldMkLst>
      </pc:sldChg>
      <pc:sldChg chg="del">
        <pc:chgData name="Richard Gowen" userId="fa808f909667fda9" providerId="LiveId" clId="{B9333D53-4AE4-4C66-9CCD-7B2A0A7E2DC4}" dt="2020-10-25T22:22:40.650" v="2129" actId="2696"/>
        <pc:sldMkLst>
          <pc:docMk/>
          <pc:sldMk cId="283420154" sldId="335"/>
        </pc:sldMkLst>
      </pc:sldChg>
      <pc:sldChg chg="addSp modSp mod">
        <pc:chgData name="Richard Gowen" userId="fa808f909667fda9" providerId="LiveId" clId="{B9333D53-4AE4-4C66-9CCD-7B2A0A7E2DC4}" dt="2020-10-26T00:49:08.738" v="5117" actId="1076"/>
        <pc:sldMkLst>
          <pc:docMk/>
          <pc:sldMk cId="2472299559" sldId="336"/>
        </pc:sldMkLst>
        <pc:spChg chg="mod">
          <ac:chgData name="Richard Gowen" userId="fa808f909667fda9" providerId="LiveId" clId="{B9333D53-4AE4-4C66-9CCD-7B2A0A7E2DC4}" dt="2020-10-25T23:34:28.098" v="3145" actId="6549"/>
          <ac:spMkLst>
            <pc:docMk/>
            <pc:sldMk cId="2472299559" sldId="336"/>
            <ac:spMk id="2" creationId="{00000000-0000-0000-0000-000000000000}"/>
          </ac:spMkLst>
        </pc:spChg>
        <pc:spChg chg="mod">
          <ac:chgData name="Richard Gowen" userId="fa808f909667fda9" providerId="LiveId" clId="{B9333D53-4AE4-4C66-9CCD-7B2A0A7E2DC4}" dt="2020-10-26T00:47:08.739" v="5107" actId="14100"/>
          <ac:spMkLst>
            <pc:docMk/>
            <pc:sldMk cId="2472299559" sldId="336"/>
            <ac:spMk id="3" creationId="{00000000-0000-0000-0000-000000000000}"/>
          </ac:spMkLst>
        </pc:spChg>
        <pc:picChg chg="add mod">
          <ac:chgData name="Richard Gowen" userId="fa808f909667fda9" providerId="LiveId" clId="{B9333D53-4AE4-4C66-9CCD-7B2A0A7E2DC4}" dt="2020-10-26T00:48:01.426" v="5112" actId="1076"/>
          <ac:picMkLst>
            <pc:docMk/>
            <pc:sldMk cId="2472299559" sldId="336"/>
            <ac:picMk id="4" creationId="{BB2A0A70-7CB4-4043-862F-82091BB46D7F}"/>
          </ac:picMkLst>
        </pc:picChg>
        <pc:picChg chg="add mod">
          <ac:chgData name="Richard Gowen" userId="fa808f909667fda9" providerId="LiveId" clId="{B9333D53-4AE4-4C66-9CCD-7B2A0A7E2DC4}" dt="2020-10-26T00:49:08.738" v="5117" actId="1076"/>
          <ac:picMkLst>
            <pc:docMk/>
            <pc:sldMk cId="2472299559" sldId="336"/>
            <ac:picMk id="5" creationId="{7F2B8D04-D755-481D-B6C0-5A1C1AB4BC2E}"/>
          </ac:picMkLst>
        </pc:picChg>
      </pc:sldChg>
      <pc:sldChg chg="del">
        <pc:chgData name="Richard Gowen" userId="fa808f909667fda9" providerId="LiveId" clId="{B9333D53-4AE4-4C66-9CCD-7B2A0A7E2DC4}" dt="2020-10-25T22:22:36.936" v="2128" actId="2696"/>
        <pc:sldMkLst>
          <pc:docMk/>
          <pc:sldMk cId="2808632105" sldId="337"/>
        </pc:sldMkLst>
      </pc:sldChg>
      <pc:sldChg chg="del">
        <pc:chgData name="Richard Gowen" userId="fa808f909667fda9" providerId="LiveId" clId="{B9333D53-4AE4-4C66-9CCD-7B2A0A7E2DC4}" dt="2020-10-25T23:51:06.864" v="3572" actId="2696"/>
        <pc:sldMkLst>
          <pc:docMk/>
          <pc:sldMk cId="1274065055" sldId="338"/>
        </pc:sldMkLst>
      </pc:sldChg>
      <pc:sldChg chg="del">
        <pc:chgData name="Richard Gowen" userId="fa808f909667fda9" providerId="LiveId" clId="{B9333D53-4AE4-4C66-9CCD-7B2A0A7E2DC4}" dt="2020-10-25T23:51:03.204" v="3571" actId="2696"/>
        <pc:sldMkLst>
          <pc:docMk/>
          <pc:sldMk cId="527876094" sldId="339"/>
        </pc:sldMkLst>
      </pc:sldChg>
      <pc:sldChg chg="del">
        <pc:chgData name="Richard Gowen" userId="fa808f909667fda9" providerId="LiveId" clId="{B9333D53-4AE4-4C66-9CCD-7B2A0A7E2DC4}" dt="2020-10-25T23:50:40.960" v="3566" actId="2696"/>
        <pc:sldMkLst>
          <pc:docMk/>
          <pc:sldMk cId="3617688043" sldId="340"/>
        </pc:sldMkLst>
      </pc:sldChg>
      <pc:sldChg chg="del">
        <pc:chgData name="Richard Gowen" userId="fa808f909667fda9" providerId="LiveId" clId="{B9333D53-4AE4-4C66-9CCD-7B2A0A7E2DC4}" dt="2020-10-25T23:50:37.772" v="3565" actId="2696"/>
        <pc:sldMkLst>
          <pc:docMk/>
          <pc:sldMk cId="2286388741" sldId="341"/>
        </pc:sldMkLst>
      </pc:sldChg>
      <pc:sldChg chg="del">
        <pc:chgData name="Richard Gowen" userId="fa808f909667fda9" providerId="LiveId" clId="{B9333D53-4AE4-4C66-9CCD-7B2A0A7E2DC4}" dt="2020-10-25T23:50:23.816" v="3561" actId="2696"/>
        <pc:sldMkLst>
          <pc:docMk/>
          <pc:sldMk cId="650190064" sldId="342"/>
        </pc:sldMkLst>
      </pc:sldChg>
      <pc:sldChg chg="del">
        <pc:chgData name="Richard Gowen" userId="fa808f909667fda9" providerId="LiveId" clId="{B9333D53-4AE4-4C66-9CCD-7B2A0A7E2DC4}" dt="2020-10-25T23:50:18.125" v="3560" actId="2696"/>
        <pc:sldMkLst>
          <pc:docMk/>
          <pc:sldMk cId="1116165467" sldId="343"/>
        </pc:sldMkLst>
      </pc:sldChg>
      <pc:sldChg chg="del">
        <pc:chgData name="Richard Gowen" userId="fa808f909667fda9" providerId="LiveId" clId="{B9333D53-4AE4-4C66-9CCD-7B2A0A7E2DC4}" dt="2020-10-25T23:50:13.324" v="3559" actId="2696"/>
        <pc:sldMkLst>
          <pc:docMk/>
          <pc:sldMk cId="1023386634" sldId="344"/>
        </pc:sldMkLst>
      </pc:sldChg>
      <pc:sldChg chg="addSp modSp add mod">
        <pc:chgData name="Richard Gowen" userId="fa808f909667fda9" providerId="LiveId" clId="{B9333D53-4AE4-4C66-9CCD-7B2A0A7E2DC4}" dt="2020-10-25T21:23:06.920" v="1527" actId="14100"/>
        <pc:sldMkLst>
          <pc:docMk/>
          <pc:sldMk cId="3866733264" sldId="345"/>
        </pc:sldMkLst>
        <pc:spChg chg="mod">
          <ac:chgData name="Richard Gowen" userId="fa808f909667fda9" providerId="LiveId" clId="{B9333D53-4AE4-4C66-9CCD-7B2A0A7E2DC4}" dt="2020-10-25T18:05:01.332" v="1523" actId="27636"/>
          <ac:spMkLst>
            <pc:docMk/>
            <pc:sldMk cId="3866733264" sldId="345"/>
            <ac:spMk id="2" creationId="{00000000-0000-0000-0000-000000000000}"/>
          </ac:spMkLst>
        </pc:spChg>
        <pc:spChg chg="mod">
          <ac:chgData name="Richard Gowen" userId="fa808f909667fda9" providerId="LiveId" clId="{B9333D53-4AE4-4C66-9CCD-7B2A0A7E2DC4}" dt="2020-10-25T21:23:06.920" v="1527" actId="14100"/>
          <ac:spMkLst>
            <pc:docMk/>
            <pc:sldMk cId="3866733264" sldId="345"/>
            <ac:spMk id="3" creationId="{00000000-0000-0000-0000-000000000000}"/>
          </ac:spMkLst>
        </pc:spChg>
        <pc:picChg chg="add mod modCrop">
          <ac:chgData name="Richard Gowen" userId="fa808f909667fda9" providerId="LiveId" clId="{B9333D53-4AE4-4C66-9CCD-7B2A0A7E2DC4}" dt="2020-10-25T17:38:25.202" v="1113" actId="14100"/>
          <ac:picMkLst>
            <pc:docMk/>
            <pc:sldMk cId="3866733264" sldId="345"/>
            <ac:picMk id="5" creationId="{80A665ED-E4E0-4AE8-B646-71B888335C11}"/>
          </ac:picMkLst>
        </pc:picChg>
        <pc:picChg chg="add mod modCrop">
          <ac:chgData name="Richard Gowen" userId="fa808f909667fda9" providerId="LiveId" clId="{B9333D53-4AE4-4C66-9CCD-7B2A0A7E2DC4}" dt="2020-10-25T17:37:22.896" v="1103" actId="14100"/>
          <ac:picMkLst>
            <pc:docMk/>
            <pc:sldMk cId="3866733264" sldId="345"/>
            <ac:picMk id="7" creationId="{649C0BA5-827C-4102-8319-A51CB9DE7C39}"/>
          </ac:picMkLst>
        </pc:picChg>
        <pc:picChg chg="add mod modCrop">
          <ac:chgData name="Richard Gowen" userId="fa808f909667fda9" providerId="LiveId" clId="{B9333D53-4AE4-4C66-9CCD-7B2A0A7E2DC4}" dt="2020-10-25T17:38:35.536" v="1114" actId="14100"/>
          <ac:picMkLst>
            <pc:docMk/>
            <pc:sldMk cId="3866733264" sldId="345"/>
            <ac:picMk id="9" creationId="{9091FEFA-AF47-4D95-891B-E9C38EF2386C}"/>
          </ac:picMkLst>
        </pc:picChg>
      </pc:sldChg>
      <pc:sldChg chg="addSp delSp modSp add mod">
        <pc:chgData name="Richard Gowen" userId="fa808f909667fda9" providerId="LiveId" clId="{B9333D53-4AE4-4C66-9CCD-7B2A0A7E2DC4}" dt="2020-10-25T21:42:55.919" v="1637"/>
        <pc:sldMkLst>
          <pc:docMk/>
          <pc:sldMk cId="781567506" sldId="346"/>
        </pc:sldMkLst>
        <pc:spChg chg="mod">
          <ac:chgData name="Richard Gowen" userId="fa808f909667fda9" providerId="LiveId" clId="{B9333D53-4AE4-4C66-9CCD-7B2A0A7E2DC4}" dt="2020-10-25T17:58:12.511" v="1406" actId="1035"/>
          <ac:spMkLst>
            <pc:docMk/>
            <pc:sldMk cId="781567506" sldId="346"/>
            <ac:spMk id="2" creationId="{00000000-0000-0000-0000-000000000000}"/>
          </ac:spMkLst>
        </pc:spChg>
        <pc:spChg chg="mod">
          <ac:chgData name="Richard Gowen" userId="fa808f909667fda9" providerId="LiveId" clId="{B9333D53-4AE4-4C66-9CCD-7B2A0A7E2DC4}" dt="2020-10-25T18:03:01.305" v="1512" actId="27636"/>
          <ac:spMkLst>
            <pc:docMk/>
            <pc:sldMk cId="781567506" sldId="346"/>
            <ac:spMk id="3" creationId="{00000000-0000-0000-0000-000000000000}"/>
          </ac:spMkLst>
        </pc:spChg>
        <pc:picChg chg="add mod">
          <ac:chgData name="Richard Gowen" userId="fa808f909667fda9" providerId="LiveId" clId="{B9333D53-4AE4-4C66-9CCD-7B2A0A7E2DC4}" dt="2020-10-25T21:35:59.441" v="1617"/>
          <ac:picMkLst>
            <pc:docMk/>
            <pc:sldMk cId="781567506" sldId="346"/>
            <ac:picMk id="4" creationId="{B1059338-8C08-4A38-BF77-733EBA3617D7}"/>
          </ac:picMkLst>
        </pc:picChg>
        <pc:picChg chg="add mod">
          <ac:chgData name="Richard Gowen" userId="fa808f909667fda9" providerId="LiveId" clId="{B9333D53-4AE4-4C66-9CCD-7B2A0A7E2DC4}" dt="2020-10-25T21:36:33.989" v="1621"/>
          <ac:picMkLst>
            <pc:docMk/>
            <pc:sldMk cId="781567506" sldId="346"/>
            <ac:picMk id="5" creationId="{028EFBC8-5845-454C-8CF9-DEC9EEB4F53F}"/>
          </ac:picMkLst>
        </pc:picChg>
        <pc:picChg chg="del">
          <ac:chgData name="Richard Gowen" userId="fa808f909667fda9" providerId="LiveId" clId="{B9333D53-4AE4-4C66-9CCD-7B2A0A7E2DC4}" dt="2020-10-25T17:44:26.050" v="1127" actId="478"/>
          <ac:picMkLst>
            <pc:docMk/>
            <pc:sldMk cId="781567506" sldId="346"/>
            <ac:picMk id="5" creationId="{80A665ED-E4E0-4AE8-B646-71B888335C11}"/>
          </ac:picMkLst>
        </pc:picChg>
        <pc:picChg chg="add del mod">
          <ac:chgData name="Richard Gowen" userId="fa808f909667fda9" providerId="LiveId" clId="{B9333D53-4AE4-4C66-9CCD-7B2A0A7E2DC4}" dt="2020-10-25T21:40:04.433" v="1630" actId="478"/>
          <ac:picMkLst>
            <pc:docMk/>
            <pc:sldMk cId="781567506" sldId="346"/>
            <ac:picMk id="6" creationId="{85729176-4C50-4152-8F81-1B0CBB9EB6F1}"/>
          </ac:picMkLst>
        </pc:picChg>
        <pc:picChg chg="del mod">
          <ac:chgData name="Richard Gowen" userId="fa808f909667fda9" providerId="LiveId" clId="{B9333D53-4AE4-4C66-9CCD-7B2A0A7E2DC4}" dt="2020-10-25T17:44:26.824" v="1129" actId="478"/>
          <ac:picMkLst>
            <pc:docMk/>
            <pc:sldMk cId="781567506" sldId="346"/>
            <ac:picMk id="7" creationId="{649C0BA5-827C-4102-8319-A51CB9DE7C39}"/>
          </ac:picMkLst>
        </pc:picChg>
        <pc:picChg chg="add mod">
          <ac:chgData name="Richard Gowen" userId="fa808f909667fda9" providerId="LiveId" clId="{B9333D53-4AE4-4C66-9CCD-7B2A0A7E2DC4}" dt="2020-10-25T21:37:10.287" v="1625"/>
          <ac:picMkLst>
            <pc:docMk/>
            <pc:sldMk cId="781567506" sldId="346"/>
            <ac:picMk id="7" creationId="{C8009972-7C02-4C11-8072-22577F7DC053}"/>
          </ac:picMkLst>
        </pc:picChg>
        <pc:picChg chg="add del mod">
          <ac:chgData name="Richard Gowen" userId="fa808f909667fda9" providerId="LiveId" clId="{B9333D53-4AE4-4C66-9CCD-7B2A0A7E2DC4}" dt="2020-10-25T21:28:44.856" v="1535" actId="478"/>
          <ac:picMkLst>
            <pc:docMk/>
            <pc:sldMk cId="781567506" sldId="346"/>
            <ac:picMk id="8" creationId="{3C44D1E0-0A27-41E0-8646-5C819A110CC0}"/>
          </ac:picMkLst>
        </pc:picChg>
        <pc:picChg chg="add mod">
          <ac:chgData name="Richard Gowen" userId="fa808f909667fda9" providerId="LiveId" clId="{B9333D53-4AE4-4C66-9CCD-7B2A0A7E2DC4}" dt="2020-10-25T21:42:55.919" v="1637"/>
          <ac:picMkLst>
            <pc:docMk/>
            <pc:sldMk cId="781567506" sldId="346"/>
            <ac:picMk id="9" creationId="{4401A4D8-13F2-4686-8379-361BDCD29E3D}"/>
          </ac:picMkLst>
        </pc:picChg>
        <pc:picChg chg="del">
          <ac:chgData name="Richard Gowen" userId="fa808f909667fda9" providerId="LiveId" clId="{B9333D53-4AE4-4C66-9CCD-7B2A0A7E2DC4}" dt="2020-10-25T17:44:27.660" v="1130" actId="478"/>
          <ac:picMkLst>
            <pc:docMk/>
            <pc:sldMk cId="781567506" sldId="346"/>
            <ac:picMk id="9" creationId="{9091FEFA-AF47-4D95-891B-E9C38EF2386C}"/>
          </ac:picMkLst>
        </pc:picChg>
        <pc:picChg chg="add del mod">
          <ac:chgData name="Richard Gowen" userId="fa808f909667fda9" providerId="LiveId" clId="{B9333D53-4AE4-4C66-9CCD-7B2A0A7E2DC4}" dt="2020-10-25T21:29:09.341" v="1539" actId="478"/>
          <ac:picMkLst>
            <pc:docMk/>
            <pc:sldMk cId="781567506" sldId="346"/>
            <ac:picMk id="10" creationId="{2C7218CF-D464-4016-83B8-EDCAD62D69C1}"/>
          </ac:picMkLst>
        </pc:picChg>
        <pc:picChg chg="add del mod">
          <ac:chgData name="Richard Gowen" userId="fa808f909667fda9" providerId="LiveId" clId="{B9333D53-4AE4-4C66-9CCD-7B2A0A7E2DC4}" dt="2020-10-25T21:29:10.620" v="1540" actId="478"/>
          <ac:picMkLst>
            <pc:docMk/>
            <pc:sldMk cId="781567506" sldId="346"/>
            <ac:picMk id="11" creationId="{96CC2DE8-B008-483E-891C-DBE5EACC795F}"/>
          </ac:picMkLst>
        </pc:picChg>
      </pc:sldChg>
      <pc:sldChg chg="addSp delSp modSp add mod">
        <pc:chgData name="Richard Gowen" userId="fa808f909667fda9" providerId="LiveId" clId="{B9333D53-4AE4-4C66-9CCD-7B2A0A7E2DC4}" dt="2020-10-25T23:25:30.703" v="2981" actId="20577"/>
        <pc:sldMkLst>
          <pc:docMk/>
          <pc:sldMk cId="2646152962" sldId="347"/>
        </pc:sldMkLst>
        <pc:spChg chg="mod">
          <ac:chgData name="Richard Gowen" userId="fa808f909667fda9" providerId="LiveId" clId="{B9333D53-4AE4-4C66-9CCD-7B2A0A7E2DC4}" dt="2020-10-25T22:07:45.411" v="1680" actId="20577"/>
          <ac:spMkLst>
            <pc:docMk/>
            <pc:sldMk cId="2646152962" sldId="347"/>
            <ac:spMk id="2" creationId="{00000000-0000-0000-0000-000000000000}"/>
          </ac:spMkLst>
        </pc:spChg>
        <pc:spChg chg="mod">
          <ac:chgData name="Richard Gowen" userId="fa808f909667fda9" providerId="LiveId" clId="{B9333D53-4AE4-4C66-9CCD-7B2A0A7E2DC4}" dt="2020-10-25T23:25:30.703" v="2981" actId="20577"/>
          <ac:spMkLst>
            <pc:docMk/>
            <pc:sldMk cId="2646152962" sldId="347"/>
            <ac:spMk id="3" creationId="{00000000-0000-0000-0000-000000000000}"/>
          </ac:spMkLst>
        </pc:spChg>
        <pc:picChg chg="del">
          <ac:chgData name="Richard Gowen" userId="fa808f909667fda9" providerId="LiveId" clId="{B9333D53-4AE4-4C66-9CCD-7B2A0A7E2DC4}" dt="2020-10-25T21:46:09.051" v="1650" actId="478"/>
          <ac:picMkLst>
            <pc:docMk/>
            <pc:sldMk cId="2646152962" sldId="347"/>
            <ac:picMk id="4" creationId="{B1059338-8C08-4A38-BF77-733EBA3617D7}"/>
          </ac:picMkLst>
        </pc:picChg>
        <pc:picChg chg="del">
          <ac:chgData name="Richard Gowen" userId="fa808f909667fda9" providerId="LiveId" clId="{B9333D53-4AE4-4C66-9CCD-7B2A0A7E2DC4}" dt="2020-10-25T22:12:46.752" v="1682" actId="478"/>
          <ac:picMkLst>
            <pc:docMk/>
            <pc:sldMk cId="2646152962" sldId="347"/>
            <ac:picMk id="5" creationId="{028EFBC8-5845-454C-8CF9-DEC9EEB4F53F}"/>
          </ac:picMkLst>
        </pc:picChg>
        <pc:picChg chg="add mod">
          <ac:chgData name="Richard Gowen" userId="fa808f909667fda9" providerId="LiveId" clId="{B9333D53-4AE4-4C66-9CCD-7B2A0A7E2DC4}" dt="2020-10-25T22:12:51.926" v="1683" actId="1076"/>
          <ac:picMkLst>
            <pc:docMk/>
            <pc:sldMk cId="2646152962" sldId="347"/>
            <ac:picMk id="6" creationId="{91E6DB32-0A63-4080-A330-48BAC6F9A10C}"/>
          </ac:picMkLst>
        </pc:picChg>
        <pc:picChg chg="del">
          <ac:chgData name="Richard Gowen" userId="fa808f909667fda9" providerId="LiveId" clId="{B9333D53-4AE4-4C66-9CCD-7B2A0A7E2DC4}" dt="2020-10-25T21:46:11.162" v="1651" actId="478"/>
          <ac:picMkLst>
            <pc:docMk/>
            <pc:sldMk cId="2646152962" sldId="347"/>
            <ac:picMk id="7" creationId="{C8009972-7C02-4C11-8072-22577F7DC053}"/>
          </ac:picMkLst>
        </pc:picChg>
        <pc:picChg chg="del">
          <ac:chgData name="Richard Gowen" userId="fa808f909667fda9" providerId="LiveId" clId="{B9333D53-4AE4-4C66-9CCD-7B2A0A7E2DC4}" dt="2020-10-25T21:46:12.174" v="1652" actId="478"/>
          <ac:picMkLst>
            <pc:docMk/>
            <pc:sldMk cId="2646152962" sldId="347"/>
            <ac:picMk id="9" creationId="{4401A4D8-13F2-4686-8379-361BDCD29E3D}"/>
          </ac:picMkLst>
        </pc:picChg>
      </pc:sldChg>
      <pc:sldChg chg="delSp modSp add mod">
        <pc:chgData name="Richard Gowen" userId="fa808f909667fda9" providerId="LiveId" clId="{B9333D53-4AE4-4C66-9CCD-7B2A0A7E2DC4}" dt="2020-10-26T01:04:24.897" v="5609" actId="27636"/>
        <pc:sldMkLst>
          <pc:docMk/>
          <pc:sldMk cId="3201383970" sldId="348"/>
        </pc:sldMkLst>
        <pc:spChg chg="mod">
          <ac:chgData name="Richard Gowen" userId="fa808f909667fda9" providerId="LiveId" clId="{B9333D53-4AE4-4C66-9CCD-7B2A0A7E2DC4}" dt="2020-10-25T22:27:22.684" v="2194" actId="20577"/>
          <ac:spMkLst>
            <pc:docMk/>
            <pc:sldMk cId="3201383970" sldId="348"/>
            <ac:spMk id="2" creationId="{00000000-0000-0000-0000-000000000000}"/>
          </ac:spMkLst>
        </pc:spChg>
        <pc:spChg chg="mod">
          <ac:chgData name="Richard Gowen" userId="fa808f909667fda9" providerId="LiveId" clId="{B9333D53-4AE4-4C66-9CCD-7B2A0A7E2DC4}" dt="2020-10-26T01:04:24.897" v="5609" actId="27636"/>
          <ac:spMkLst>
            <pc:docMk/>
            <pc:sldMk cId="3201383970" sldId="348"/>
            <ac:spMk id="3" creationId="{00000000-0000-0000-0000-000000000000}"/>
          </ac:spMkLst>
        </pc:spChg>
        <pc:picChg chg="del">
          <ac:chgData name="Richard Gowen" userId="fa808f909667fda9" providerId="LiveId" clId="{B9333D53-4AE4-4C66-9CCD-7B2A0A7E2DC4}" dt="2020-10-25T22:26:12.424" v="2159" actId="478"/>
          <ac:picMkLst>
            <pc:docMk/>
            <pc:sldMk cId="3201383970" sldId="348"/>
            <ac:picMk id="6" creationId="{91E6DB32-0A63-4080-A330-48BAC6F9A10C}"/>
          </ac:picMkLst>
        </pc:picChg>
      </pc:sldChg>
      <pc:sldChg chg="modSp add mod">
        <pc:chgData name="Richard Gowen" userId="fa808f909667fda9" providerId="LiveId" clId="{B9333D53-4AE4-4C66-9CCD-7B2A0A7E2DC4}" dt="2020-10-26T00:50:18.784" v="5130" actId="20577"/>
        <pc:sldMkLst>
          <pc:docMk/>
          <pc:sldMk cId="2928388251" sldId="349"/>
        </pc:sldMkLst>
        <pc:spChg chg="mod">
          <ac:chgData name="Richard Gowen" userId="fa808f909667fda9" providerId="LiveId" clId="{B9333D53-4AE4-4C66-9CCD-7B2A0A7E2DC4}" dt="2020-10-25T23:52:45.398" v="3603" actId="20577"/>
          <ac:spMkLst>
            <pc:docMk/>
            <pc:sldMk cId="2928388251" sldId="349"/>
            <ac:spMk id="2" creationId="{00000000-0000-0000-0000-000000000000}"/>
          </ac:spMkLst>
        </pc:spChg>
        <pc:spChg chg="mod">
          <ac:chgData name="Richard Gowen" userId="fa808f909667fda9" providerId="LiveId" clId="{B9333D53-4AE4-4C66-9CCD-7B2A0A7E2DC4}" dt="2020-10-26T00:50:18.784" v="5130" actId="20577"/>
          <ac:spMkLst>
            <pc:docMk/>
            <pc:sldMk cId="2928388251" sldId="349"/>
            <ac:spMk id="3" creationId="{00000000-0000-0000-0000-000000000000}"/>
          </ac:spMkLst>
        </pc:spChg>
      </pc:sldChg>
      <pc:sldChg chg="addSp delSp modSp add mod">
        <pc:chgData name="Richard Gowen" userId="fa808f909667fda9" providerId="LiveId" clId="{B9333D53-4AE4-4C66-9CCD-7B2A0A7E2DC4}" dt="2020-10-26T00:51:31.825" v="5241" actId="20577"/>
        <pc:sldMkLst>
          <pc:docMk/>
          <pc:sldMk cId="3856129909" sldId="350"/>
        </pc:sldMkLst>
        <pc:spChg chg="mod">
          <ac:chgData name="Richard Gowen" userId="fa808f909667fda9" providerId="LiveId" clId="{B9333D53-4AE4-4C66-9CCD-7B2A0A7E2DC4}" dt="2020-10-26T00:51:31.825" v="5241" actId="20577"/>
          <ac:spMkLst>
            <pc:docMk/>
            <pc:sldMk cId="3856129909" sldId="350"/>
            <ac:spMk id="3" creationId="{00000000-0000-0000-0000-000000000000}"/>
          </ac:spMkLst>
        </pc:spChg>
        <pc:picChg chg="add del mod">
          <ac:chgData name="Richard Gowen" userId="fa808f909667fda9" providerId="LiveId" clId="{B9333D53-4AE4-4C66-9CCD-7B2A0A7E2DC4}" dt="2020-10-26T00:42:46.093" v="4972" actId="478"/>
          <ac:picMkLst>
            <pc:docMk/>
            <pc:sldMk cId="3856129909" sldId="350"/>
            <ac:picMk id="4" creationId="{4965EB65-1873-4C25-B3B8-0F8DD312C407}"/>
          </ac:picMkLst>
        </pc:picChg>
        <pc:picChg chg="add mod">
          <ac:chgData name="Richard Gowen" userId="fa808f909667fda9" providerId="LiveId" clId="{B9333D53-4AE4-4C66-9CCD-7B2A0A7E2DC4}" dt="2020-10-26T00:42:51.348" v="4973" actId="1076"/>
          <ac:picMkLst>
            <pc:docMk/>
            <pc:sldMk cId="3856129909" sldId="350"/>
            <ac:picMk id="5" creationId="{25DEA123-C1FF-4603-AD1F-26736276F8D6}"/>
          </ac:picMkLst>
        </pc:picChg>
        <pc:picChg chg="add mod modCrop">
          <ac:chgData name="Richard Gowen" userId="fa808f909667fda9" providerId="LiveId" clId="{B9333D53-4AE4-4C66-9CCD-7B2A0A7E2DC4}" dt="2020-10-26T00:46:36.342" v="5102" actId="1076"/>
          <ac:picMkLst>
            <pc:docMk/>
            <pc:sldMk cId="3856129909" sldId="350"/>
            <ac:picMk id="6" creationId="{C7F38E89-3E12-4038-ABBE-D13455D7FAD8}"/>
          </ac:picMkLst>
        </pc:picChg>
      </pc:sldChg>
      <pc:sldChg chg="addSp delSp modSp add mod">
        <pc:chgData name="Richard Gowen" userId="fa808f909667fda9" providerId="LiveId" clId="{B9333D53-4AE4-4C66-9CCD-7B2A0A7E2DC4}" dt="2020-10-26T01:02:34.417" v="5589" actId="1076"/>
        <pc:sldMkLst>
          <pc:docMk/>
          <pc:sldMk cId="1077870249" sldId="351"/>
        </pc:sldMkLst>
        <pc:spChg chg="mod">
          <ac:chgData name="Richard Gowen" userId="fa808f909667fda9" providerId="LiveId" clId="{B9333D53-4AE4-4C66-9CCD-7B2A0A7E2DC4}" dt="2020-10-26T01:02:24.835" v="5587" actId="14100"/>
          <ac:spMkLst>
            <pc:docMk/>
            <pc:sldMk cId="1077870249" sldId="351"/>
            <ac:spMk id="3" creationId="{00000000-0000-0000-0000-000000000000}"/>
          </ac:spMkLst>
        </pc:spChg>
        <pc:picChg chg="add mod">
          <ac:chgData name="Richard Gowen" userId="fa808f909667fda9" providerId="LiveId" clId="{B9333D53-4AE4-4C66-9CCD-7B2A0A7E2DC4}" dt="2020-10-26T01:02:34.417" v="5589" actId="1076"/>
          <ac:picMkLst>
            <pc:docMk/>
            <pc:sldMk cId="1077870249" sldId="351"/>
            <ac:picMk id="4" creationId="{799BFCD3-88BE-4CBF-B163-96E9F465F483}"/>
          </ac:picMkLst>
        </pc:picChg>
        <pc:picChg chg="del mod">
          <ac:chgData name="Richard Gowen" userId="fa808f909667fda9" providerId="LiveId" clId="{B9333D53-4AE4-4C66-9CCD-7B2A0A7E2DC4}" dt="2020-10-26T00:59:07.859" v="5451" actId="478"/>
          <ac:picMkLst>
            <pc:docMk/>
            <pc:sldMk cId="1077870249" sldId="351"/>
            <ac:picMk id="5" creationId="{25DEA123-C1FF-4603-AD1F-26736276F8D6}"/>
          </ac:picMkLst>
        </pc:picChg>
        <pc:picChg chg="del">
          <ac:chgData name="Richard Gowen" userId="fa808f909667fda9" providerId="LiveId" clId="{B9333D53-4AE4-4C66-9CCD-7B2A0A7E2DC4}" dt="2020-10-26T00:59:09.860" v="5452" actId="478"/>
          <ac:picMkLst>
            <pc:docMk/>
            <pc:sldMk cId="1077870249" sldId="351"/>
            <ac:picMk id="6" creationId="{C7F38E89-3E12-4038-ABBE-D13455D7FAD8}"/>
          </ac:picMkLst>
        </pc:picChg>
      </pc:sldChg>
    </pc:docChg>
  </pc:docChgLst>
  <pc:docChgLst>
    <pc:chgData name="Richard Gowen" userId="fa808f909667fda9" providerId="LiveId" clId="{F84A821E-5F08-42DD-A302-ECE2388B8608}"/>
    <pc:docChg chg="undo redo custSel addSld delSld modSld sldOrd">
      <pc:chgData name="Richard Gowen" userId="fa808f909667fda9" providerId="LiveId" clId="{F84A821E-5F08-42DD-A302-ECE2388B8608}" dt="2020-10-20T01:01:58.121" v="14226" actId="20577"/>
      <pc:docMkLst>
        <pc:docMk/>
      </pc:docMkLst>
      <pc:sldChg chg="modSp mod">
        <pc:chgData name="Richard Gowen" userId="fa808f909667fda9" providerId="LiveId" clId="{F84A821E-5F08-42DD-A302-ECE2388B8608}" dt="2020-10-17T15:29:18.955" v="43" actId="1076"/>
        <pc:sldMkLst>
          <pc:docMk/>
          <pc:sldMk cId="3806664319" sldId="256"/>
        </pc:sldMkLst>
        <pc:spChg chg="mod">
          <ac:chgData name="Richard Gowen" userId="fa808f909667fda9" providerId="LiveId" clId="{F84A821E-5F08-42DD-A302-ECE2388B8608}" dt="2020-10-17T15:29:18.955" v="43" actId="1076"/>
          <ac:spMkLst>
            <pc:docMk/>
            <pc:sldMk cId="3806664319" sldId="256"/>
            <ac:spMk id="2" creationId="{00000000-0000-0000-0000-000000000000}"/>
          </ac:spMkLst>
        </pc:spChg>
      </pc:sldChg>
      <pc:sldChg chg="modSp mod">
        <pc:chgData name="Richard Gowen" userId="fa808f909667fda9" providerId="LiveId" clId="{F84A821E-5F08-42DD-A302-ECE2388B8608}" dt="2020-10-17T15:41:13.887" v="343" actId="14838"/>
        <pc:sldMkLst>
          <pc:docMk/>
          <pc:sldMk cId="1713369490" sldId="257"/>
        </pc:sldMkLst>
        <pc:spChg chg="mod">
          <ac:chgData name="Richard Gowen" userId="fa808f909667fda9" providerId="LiveId" clId="{F84A821E-5F08-42DD-A302-ECE2388B8608}" dt="2020-10-17T15:41:13.887" v="343" actId="14838"/>
          <ac:spMkLst>
            <pc:docMk/>
            <pc:sldMk cId="1713369490" sldId="257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7T15:39:30.970" v="327" actId="20577"/>
          <ac:spMkLst>
            <pc:docMk/>
            <pc:sldMk cId="1713369490" sldId="257"/>
            <ac:spMk id="3" creationId="{00000000-0000-0000-0000-000000000000}"/>
          </ac:spMkLst>
        </pc:spChg>
      </pc:sldChg>
      <pc:sldChg chg="del">
        <pc:chgData name="Richard Gowen" userId="fa808f909667fda9" providerId="LiveId" clId="{F84A821E-5F08-42DD-A302-ECE2388B8608}" dt="2020-10-17T16:26:48.904" v="1541" actId="2696"/>
        <pc:sldMkLst>
          <pc:docMk/>
          <pc:sldMk cId="2401222448" sldId="258"/>
        </pc:sldMkLst>
      </pc:sldChg>
      <pc:sldChg chg="del">
        <pc:chgData name="Richard Gowen" userId="fa808f909667fda9" providerId="LiveId" clId="{F84A821E-5F08-42DD-A302-ECE2388B8608}" dt="2020-10-17T16:26:52.240" v="1542" actId="2696"/>
        <pc:sldMkLst>
          <pc:docMk/>
          <pc:sldMk cId="3966335461" sldId="259"/>
        </pc:sldMkLst>
      </pc:sldChg>
      <pc:sldChg chg="del">
        <pc:chgData name="Richard Gowen" userId="fa808f909667fda9" providerId="LiveId" clId="{F84A821E-5F08-42DD-A302-ECE2388B8608}" dt="2020-10-17T16:26:55.479" v="1543" actId="2696"/>
        <pc:sldMkLst>
          <pc:docMk/>
          <pc:sldMk cId="269164225" sldId="260"/>
        </pc:sldMkLst>
      </pc:sldChg>
      <pc:sldChg chg="modSp mod ord">
        <pc:chgData name="Richard Gowen" userId="fa808f909667fda9" providerId="LiveId" clId="{F84A821E-5F08-42DD-A302-ECE2388B8608}" dt="2020-10-18T05:15:05.230" v="8169"/>
        <pc:sldMkLst>
          <pc:docMk/>
          <pc:sldMk cId="1319350802" sldId="263"/>
        </pc:sldMkLst>
        <pc:spChg chg="mod">
          <ac:chgData name="Richard Gowen" userId="fa808f909667fda9" providerId="LiveId" clId="{F84A821E-5F08-42DD-A302-ECE2388B8608}" dt="2020-10-17T16:29:13.747" v="1605" actId="6549"/>
          <ac:spMkLst>
            <pc:docMk/>
            <pc:sldMk cId="1319350802" sldId="263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7T16:45:14.725" v="2086" actId="20577"/>
          <ac:spMkLst>
            <pc:docMk/>
            <pc:sldMk cId="1319350802" sldId="263"/>
            <ac:spMk id="4" creationId="{00000000-0000-0000-0000-000000000000}"/>
          </ac:spMkLst>
        </pc:spChg>
        <pc:picChg chg="mod modCrop">
          <ac:chgData name="Richard Gowen" userId="fa808f909667fda9" providerId="LiveId" clId="{F84A821E-5F08-42DD-A302-ECE2388B8608}" dt="2020-10-17T16:48:03.141" v="2099" actId="1076"/>
          <ac:picMkLst>
            <pc:docMk/>
            <pc:sldMk cId="1319350802" sldId="263"/>
            <ac:picMk id="6" creationId="{00000000-0000-0000-0000-000000000000}"/>
          </ac:picMkLst>
        </pc:picChg>
      </pc:sldChg>
      <pc:sldChg chg="del">
        <pc:chgData name="Richard Gowen" userId="fa808f909667fda9" providerId="LiveId" clId="{F84A821E-5F08-42DD-A302-ECE2388B8608}" dt="2020-10-17T16:59:18.613" v="2439" actId="2696"/>
        <pc:sldMkLst>
          <pc:docMk/>
          <pc:sldMk cId="4247402858" sldId="264"/>
        </pc:sldMkLst>
      </pc:sldChg>
      <pc:sldChg chg="del">
        <pc:chgData name="Richard Gowen" userId="fa808f909667fda9" providerId="LiveId" clId="{F84A821E-5F08-42DD-A302-ECE2388B8608}" dt="2020-10-17T16:59:22.563" v="2440" actId="2696"/>
        <pc:sldMkLst>
          <pc:docMk/>
          <pc:sldMk cId="1770638546" sldId="265"/>
        </pc:sldMkLst>
      </pc:sldChg>
      <pc:sldChg chg="modSp add del mod ord">
        <pc:chgData name="Richard Gowen" userId="fa808f909667fda9" providerId="LiveId" clId="{F84A821E-5F08-42DD-A302-ECE2388B8608}" dt="2020-10-18T05:15:33.449" v="8173"/>
        <pc:sldMkLst>
          <pc:docMk/>
          <pc:sldMk cId="1588382550" sldId="268"/>
        </pc:sldMkLst>
        <pc:spChg chg="mod">
          <ac:chgData name="Richard Gowen" userId="fa808f909667fda9" providerId="LiveId" clId="{F84A821E-5F08-42DD-A302-ECE2388B8608}" dt="2020-10-17T17:04:15.240" v="2867" actId="6549"/>
          <ac:spMkLst>
            <pc:docMk/>
            <pc:sldMk cId="1588382550" sldId="268"/>
            <ac:spMk id="6" creationId="{3B5A901D-7715-418E-A9CA-49DC9FEFC5CE}"/>
          </ac:spMkLst>
        </pc:spChg>
      </pc:sldChg>
      <pc:sldChg chg="modSp del mod">
        <pc:chgData name="Richard Gowen" userId="fa808f909667fda9" providerId="LiveId" clId="{F84A821E-5F08-42DD-A302-ECE2388B8608}" dt="2020-10-18T18:35:40.209" v="10849" actId="2696"/>
        <pc:sldMkLst>
          <pc:docMk/>
          <pc:sldMk cId="2378149271" sldId="269"/>
        </pc:sldMkLst>
        <pc:spChg chg="mod">
          <ac:chgData name="Richard Gowen" userId="fa808f909667fda9" providerId="LiveId" clId="{F84A821E-5F08-42DD-A302-ECE2388B8608}" dt="2020-10-18T18:34:01.486" v="10840" actId="20577"/>
          <ac:spMkLst>
            <pc:docMk/>
            <pc:sldMk cId="2378149271" sldId="269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8T18:34:42.144" v="10842" actId="27636"/>
          <ac:spMkLst>
            <pc:docMk/>
            <pc:sldMk cId="2378149271" sldId="269"/>
            <ac:spMk id="6" creationId="{0DC7C591-9E4D-49BE-93B6-E002F9E0D121}"/>
          </ac:spMkLst>
        </pc:spChg>
      </pc:sldChg>
      <pc:sldChg chg="del">
        <pc:chgData name="Richard Gowen" userId="fa808f909667fda9" providerId="LiveId" clId="{F84A821E-5F08-42DD-A302-ECE2388B8608}" dt="2020-10-18T18:35:03.417" v="10845" actId="2696"/>
        <pc:sldMkLst>
          <pc:docMk/>
          <pc:sldMk cId="548685609" sldId="272"/>
        </pc:sldMkLst>
      </pc:sldChg>
      <pc:sldChg chg="del">
        <pc:chgData name="Richard Gowen" userId="fa808f909667fda9" providerId="LiveId" clId="{F84A821E-5F08-42DD-A302-ECE2388B8608}" dt="2020-10-18T18:34:59.482" v="10844" actId="2696"/>
        <pc:sldMkLst>
          <pc:docMk/>
          <pc:sldMk cId="3390887076" sldId="275"/>
        </pc:sldMkLst>
      </pc:sldChg>
      <pc:sldChg chg="del">
        <pc:chgData name="Richard Gowen" userId="fa808f909667fda9" providerId="LiveId" clId="{F84A821E-5F08-42DD-A302-ECE2388B8608}" dt="2020-10-18T18:35:07.929" v="10846" actId="2696"/>
        <pc:sldMkLst>
          <pc:docMk/>
          <pc:sldMk cId="2991024599" sldId="276"/>
        </pc:sldMkLst>
      </pc:sldChg>
      <pc:sldChg chg="del">
        <pc:chgData name="Richard Gowen" userId="fa808f909667fda9" providerId="LiveId" clId="{F84A821E-5F08-42DD-A302-ECE2388B8608}" dt="2020-10-18T18:35:15.933" v="10847" actId="2696"/>
        <pc:sldMkLst>
          <pc:docMk/>
          <pc:sldMk cId="141797842" sldId="277"/>
        </pc:sldMkLst>
      </pc:sldChg>
      <pc:sldChg chg="del">
        <pc:chgData name="Richard Gowen" userId="fa808f909667fda9" providerId="LiveId" clId="{F84A821E-5F08-42DD-A302-ECE2388B8608}" dt="2020-10-18T18:34:56.311" v="10843" actId="2696"/>
        <pc:sldMkLst>
          <pc:docMk/>
          <pc:sldMk cId="1279607510" sldId="279"/>
        </pc:sldMkLst>
      </pc:sldChg>
      <pc:sldChg chg="add del">
        <pc:chgData name="Richard Gowen" userId="fa808f909667fda9" providerId="LiveId" clId="{F84A821E-5F08-42DD-A302-ECE2388B8608}" dt="2020-10-17T17:04:49.273" v="2868" actId="2696"/>
        <pc:sldMkLst>
          <pc:docMk/>
          <pc:sldMk cId="3212472468" sldId="280"/>
        </pc:sldMkLst>
      </pc:sldChg>
      <pc:sldChg chg="add del">
        <pc:chgData name="Richard Gowen" userId="fa808f909667fda9" providerId="LiveId" clId="{F84A821E-5F08-42DD-A302-ECE2388B8608}" dt="2020-10-17T17:04:51.793" v="2869" actId="2696"/>
        <pc:sldMkLst>
          <pc:docMk/>
          <pc:sldMk cId="4083454080" sldId="282"/>
        </pc:sldMkLst>
      </pc:sldChg>
      <pc:sldChg chg="del">
        <pc:chgData name="Richard Gowen" userId="fa808f909667fda9" providerId="LiveId" clId="{F84A821E-5F08-42DD-A302-ECE2388B8608}" dt="2020-10-17T17:04:54.833" v="2870" actId="2696"/>
        <pc:sldMkLst>
          <pc:docMk/>
          <pc:sldMk cId="4197813886" sldId="283"/>
        </pc:sldMkLst>
      </pc:sldChg>
      <pc:sldChg chg="del">
        <pc:chgData name="Richard Gowen" userId="fa808f909667fda9" providerId="LiveId" clId="{F84A821E-5F08-42DD-A302-ECE2388B8608}" dt="2020-10-17T17:04:59.700" v="2871" actId="2696"/>
        <pc:sldMkLst>
          <pc:docMk/>
          <pc:sldMk cId="1509156337" sldId="284"/>
        </pc:sldMkLst>
      </pc:sldChg>
      <pc:sldChg chg="del">
        <pc:chgData name="Richard Gowen" userId="fa808f909667fda9" providerId="LiveId" clId="{F84A821E-5F08-42DD-A302-ECE2388B8608}" dt="2020-10-17T17:05:05.762" v="2873" actId="2696"/>
        <pc:sldMkLst>
          <pc:docMk/>
          <pc:sldMk cId="4037693380" sldId="285"/>
        </pc:sldMkLst>
      </pc:sldChg>
      <pc:sldChg chg="del">
        <pc:chgData name="Richard Gowen" userId="fa808f909667fda9" providerId="LiveId" clId="{F84A821E-5F08-42DD-A302-ECE2388B8608}" dt="2020-10-17T17:05:02.824" v="2872" actId="2696"/>
        <pc:sldMkLst>
          <pc:docMk/>
          <pc:sldMk cId="2039163546" sldId="290"/>
        </pc:sldMkLst>
      </pc:sldChg>
      <pc:sldChg chg="modSp mod">
        <pc:chgData name="Richard Gowen" userId="fa808f909667fda9" providerId="LiveId" clId="{F84A821E-5F08-42DD-A302-ECE2388B8608}" dt="2020-10-18T18:35:34.168" v="10848"/>
        <pc:sldMkLst>
          <pc:docMk/>
          <pc:sldMk cId="436777050" sldId="291"/>
        </pc:sldMkLst>
        <pc:spChg chg="mod">
          <ac:chgData name="Richard Gowen" userId="fa808f909667fda9" providerId="LiveId" clId="{F84A821E-5F08-42DD-A302-ECE2388B8608}" dt="2020-10-18T18:35:34.168" v="10848"/>
          <ac:spMkLst>
            <pc:docMk/>
            <pc:sldMk cId="436777050" sldId="291"/>
            <ac:spMk id="2" creationId="{00000000-0000-0000-0000-000000000000}"/>
          </ac:spMkLst>
        </pc:spChg>
      </pc:sldChg>
      <pc:sldChg chg="del">
        <pc:chgData name="Richard Gowen" userId="fa808f909667fda9" providerId="LiveId" clId="{F84A821E-5F08-42DD-A302-ECE2388B8608}" dt="2020-10-19T23:13:54.589" v="13485" actId="2696"/>
        <pc:sldMkLst>
          <pc:docMk/>
          <pc:sldMk cId="425107015" sldId="301"/>
        </pc:sldMkLst>
      </pc:sldChg>
      <pc:sldChg chg="del">
        <pc:chgData name="Richard Gowen" userId="fa808f909667fda9" providerId="LiveId" clId="{F84A821E-5F08-42DD-A302-ECE2388B8608}" dt="2020-10-20T00:36:32.575" v="13580" actId="2696"/>
        <pc:sldMkLst>
          <pc:docMk/>
          <pc:sldMk cId="581273796" sldId="302"/>
        </pc:sldMkLst>
      </pc:sldChg>
      <pc:sldChg chg="del">
        <pc:chgData name="Richard Gowen" userId="fa808f909667fda9" providerId="LiveId" clId="{F84A821E-5F08-42DD-A302-ECE2388B8608}" dt="2020-10-20T00:36:56.510" v="13584" actId="2696"/>
        <pc:sldMkLst>
          <pc:docMk/>
          <pc:sldMk cId="2536198142" sldId="303"/>
        </pc:sldMkLst>
      </pc:sldChg>
      <pc:sldChg chg="del">
        <pc:chgData name="Richard Gowen" userId="fa808f909667fda9" providerId="LiveId" clId="{F84A821E-5F08-42DD-A302-ECE2388B8608}" dt="2020-10-20T00:37:00.086" v="13585" actId="2696"/>
        <pc:sldMkLst>
          <pc:docMk/>
          <pc:sldMk cId="3211664687" sldId="304"/>
        </pc:sldMkLst>
      </pc:sldChg>
      <pc:sldChg chg="del">
        <pc:chgData name="Richard Gowen" userId="fa808f909667fda9" providerId="LiveId" clId="{F84A821E-5F08-42DD-A302-ECE2388B8608}" dt="2020-10-17T16:59:14.189" v="2438" actId="2696"/>
        <pc:sldMkLst>
          <pc:docMk/>
          <pc:sldMk cId="3919951419" sldId="306"/>
        </pc:sldMkLst>
      </pc:sldChg>
      <pc:sldChg chg="del">
        <pc:chgData name="Richard Gowen" userId="fa808f909667fda9" providerId="LiveId" clId="{F84A821E-5F08-42DD-A302-ECE2388B8608}" dt="2020-10-20T00:37:04.978" v="13586" actId="2696"/>
        <pc:sldMkLst>
          <pc:docMk/>
          <pc:sldMk cId="2569822029" sldId="307"/>
        </pc:sldMkLst>
      </pc:sldChg>
      <pc:sldChg chg="add del">
        <pc:chgData name="Richard Gowen" userId="fa808f909667fda9" providerId="LiveId" clId="{F84A821E-5F08-42DD-A302-ECE2388B8608}" dt="2020-10-17T15:40:24.344" v="337" actId="2696"/>
        <pc:sldMkLst>
          <pc:docMk/>
          <pc:sldMk cId="550539164" sldId="308"/>
        </pc:sldMkLst>
      </pc:sldChg>
      <pc:sldChg chg="addSp modSp add mod">
        <pc:chgData name="Richard Gowen" userId="fa808f909667fda9" providerId="LiveId" clId="{F84A821E-5F08-42DD-A302-ECE2388B8608}" dt="2020-10-18T14:39:18.609" v="8521" actId="20577"/>
        <pc:sldMkLst>
          <pc:docMk/>
          <pc:sldMk cId="1249703578" sldId="308"/>
        </pc:sldMkLst>
        <pc:spChg chg="mod">
          <ac:chgData name="Richard Gowen" userId="fa808f909667fda9" providerId="LiveId" clId="{F84A821E-5F08-42DD-A302-ECE2388B8608}" dt="2020-10-17T15:41:55.028" v="380" actId="20577"/>
          <ac:spMkLst>
            <pc:docMk/>
            <pc:sldMk cId="1249703578" sldId="308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8T14:39:18.609" v="8521" actId="20577"/>
          <ac:spMkLst>
            <pc:docMk/>
            <pc:sldMk cId="1249703578" sldId="308"/>
            <ac:spMk id="3" creationId="{00000000-0000-0000-0000-000000000000}"/>
          </ac:spMkLst>
        </pc:spChg>
        <pc:spChg chg="add mod">
          <ac:chgData name="Richard Gowen" userId="fa808f909667fda9" providerId="LiveId" clId="{F84A821E-5F08-42DD-A302-ECE2388B8608}" dt="2020-10-17T16:01:51.174" v="1332" actId="207"/>
          <ac:spMkLst>
            <pc:docMk/>
            <pc:sldMk cId="1249703578" sldId="308"/>
            <ac:spMk id="4" creationId="{ADA7897D-CD92-4001-9DF6-1F2B68473DC2}"/>
          </ac:spMkLst>
        </pc:spChg>
      </pc:sldChg>
      <pc:sldChg chg="addSp delSp modSp add mod ord">
        <pc:chgData name="Richard Gowen" userId="fa808f909667fda9" providerId="LiveId" clId="{F84A821E-5F08-42DD-A302-ECE2388B8608}" dt="2020-10-18T15:25:46.680" v="10717" actId="1035"/>
        <pc:sldMkLst>
          <pc:docMk/>
          <pc:sldMk cId="631418471" sldId="309"/>
        </pc:sldMkLst>
        <pc:spChg chg="mod">
          <ac:chgData name="Richard Gowen" userId="fa808f909667fda9" providerId="LiveId" clId="{F84A821E-5F08-42DD-A302-ECE2388B8608}" dt="2020-10-17T16:23:18.075" v="1540" actId="1036"/>
          <ac:spMkLst>
            <pc:docMk/>
            <pc:sldMk cId="631418471" sldId="309"/>
            <ac:spMk id="2" creationId="{00000000-0000-0000-0000-000000000000}"/>
          </ac:spMkLst>
        </pc:spChg>
        <pc:spChg chg="del mod">
          <ac:chgData name="Richard Gowen" userId="fa808f909667fda9" providerId="LiveId" clId="{F84A821E-5F08-42DD-A302-ECE2388B8608}" dt="2020-10-17T16:07:49.606" v="1359" actId="478"/>
          <ac:spMkLst>
            <pc:docMk/>
            <pc:sldMk cId="631418471" sldId="309"/>
            <ac:spMk id="3" creationId="{00000000-0000-0000-0000-000000000000}"/>
          </ac:spMkLst>
        </pc:spChg>
        <pc:spChg chg="add mod">
          <ac:chgData name="Richard Gowen" userId="fa808f909667fda9" providerId="LiveId" clId="{F84A821E-5F08-42DD-A302-ECE2388B8608}" dt="2020-10-18T15:25:32.988" v="10688" actId="6549"/>
          <ac:spMkLst>
            <pc:docMk/>
            <pc:sldMk cId="631418471" sldId="309"/>
            <ac:spMk id="4" creationId="{C3D2717B-5A21-420C-A52E-8E0119D8C2C9}"/>
          </ac:spMkLst>
        </pc:spChg>
        <pc:spChg chg="add del mod">
          <ac:chgData name="Richard Gowen" userId="fa808f909667fda9" providerId="LiveId" clId="{F84A821E-5F08-42DD-A302-ECE2388B8608}" dt="2020-10-17T16:07:52.471" v="1360" actId="478"/>
          <ac:spMkLst>
            <pc:docMk/>
            <pc:sldMk cId="631418471" sldId="309"/>
            <ac:spMk id="7" creationId="{528B2884-5F4A-47DA-9709-1098455918D7}"/>
          </ac:spMkLst>
        </pc:spChg>
        <pc:picChg chg="add del mod modCrop">
          <ac:chgData name="Richard Gowen" userId="fa808f909667fda9" providerId="LiveId" clId="{F84A821E-5F08-42DD-A302-ECE2388B8608}" dt="2020-10-17T16:09:52.770" v="1401" actId="478"/>
          <ac:picMkLst>
            <pc:docMk/>
            <pc:sldMk cId="631418471" sldId="309"/>
            <ac:picMk id="5" creationId="{2128A8EC-285D-496F-81B5-1D79EF21021F}"/>
          </ac:picMkLst>
        </pc:picChg>
        <pc:picChg chg="add del mod">
          <ac:chgData name="Richard Gowen" userId="fa808f909667fda9" providerId="LiveId" clId="{F84A821E-5F08-42DD-A302-ECE2388B8608}" dt="2020-10-17T16:22:40.159" v="1512" actId="478"/>
          <ac:picMkLst>
            <pc:docMk/>
            <pc:sldMk cId="631418471" sldId="309"/>
            <ac:picMk id="8" creationId="{72876689-96D1-43D9-8547-6F4D604C29E7}"/>
          </ac:picMkLst>
        </pc:picChg>
        <pc:picChg chg="add del mod modCrop">
          <ac:chgData name="Richard Gowen" userId="fa808f909667fda9" providerId="LiveId" clId="{F84A821E-5F08-42DD-A302-ECE2388B8608}" dt="2020-10-17T16:22:46.653" v="1513" actId="478"/>
          <ac:picMkLst>
            <pc:docMk/>
            <pc:sldMk cId="631418471" sldId="309"/>
            <ac:picMk id="9" creationId="{FC2148DA-4B1D-4CA9-8603-F2B0081F5D9B}"/>
          </ac:picMkLst>
        </pc:picChg>
        <pc:picChg chg="add del mod">
          <ac:chgData name="Richard Gowen" userId="fa808f909667fda9" providerId="LiveId" clId="{F84A821E-5F08-42DD-A302-ECE2388B8608}" dt="2020-10-17T16:22:50.440" v="1518" actId="478"/>
          <ac:picMkLst>
            <pc:docMk/>
            <pc:sldMk cId="631418471" sldId="309"/>
            <ac:picMk id="10" creationId="{917E79F9-AC19-4801-9199-47C09F83207B}"/>
          </ac:picMkLst>
        </pc:picChg>
        <pc:picChg chg="add del mod">
          <ac:chgData name="Richard Gowen" userId="fa808f909667fda9" providerId="LiveId" clId="{F84A821E-5F08-42DD-A302-ECE2388B8608}" dt="2020-10-17T16:22:51.012" v="1519" actId="478"/>
          <ac:picMkLst>
            <pc:docMk/>
            <pc:sldMk cId="631418471" sldId="309"/>
            <ac:picMk id="11" creationId="{9BCE976F-33CF-4915-B0DF-2162B8FBC276}"/>
          </ac:picMkLst>
        </pc:picChg>
        <pc:picChg chg="add del mod">
          <ac:chgData name="Richard Gowen" userId="fa808f909667fda9" providerId="LiveId" clId="{F84A821E-5F08-42DD-A302-ECE2388B8608}" dt="2020-10-17T16:22:47.656" v="1514" actId="478"/>
          <ac:picMkLst>
            <pc:docMk/>
            <pc:sldMk cId="631418471" sldId="309"/>
            <ac:picMk id="12" creationId="{A3A17D66-DFFA-4A8B-A28B-0D98F993046B}"/>
          </ac:picMkLst>
        </pc:picChg>
        <pc:picChg chg="add del mod">
          <ac:chgData name="Richard Gowen" userId="fa808f909667fda9" providerId="LiveId" clId="{F84A821E-5F08-42DD-A302-ECE2388B8608}" dt="2020-10-17T16:22:48.332" v="1515" actId="478"/>
          <ac:picMkLst>
            <pc:docMk/>
            <pc:sldMk cId="631418471" sldId="309"/>
            <ac:picMk id="13" creationId="{D2994CCC-4FA5-4CC5-90C8-5E5E48C9591C}"/>
          </ac:picMkLst>
        </pc:picChg>
        <pc:picChg chg="add del mod modCrop">
          <ac:chgData name="Richard Gowen" userId="fa808f909667fda9" providerId="LiveId" clId="{F84A821E-5F08-42DD-A302-ECE2388B8608}" dt="2020-10-17T16:22:48.969" v="1516" actId="478"/>
          <ac:picMkLst>
            <pc:docMk/>
            <pc:sldMk cId="631418471" sldId="309"/>
            <ac:picMk id="14" creationId="{3B3CC2C8-0446-4117-9EE6-F037BD417952}"/>
          </ac:picMkLst>
        </pc:picChg>
        <pc:picChg chg="add del mod ord">
          <ac:chgData name="Richard Gowen" userId="fa808f909667fda9" providerId="LiveId" clId="{F84A821E-5F08-42DD-A302-ECE2388B8608}" dt="2020-10-17T16:22:49.854" v="1517" actId="478"/>
          <ac:picMkLst>
            <pc:docMk/>
            <pc:sldMk cId="631418471" sldId="309"/>
            <ac:picMk id="15" creationId="{DB894995-D873-493F-858C-C476B3FC01A4}"/>
          </ac:picMkLst>
        </pc:picChg>
        <pc:picChg chg="add mod">
          <ac:chgData name="Richard Gowen" userId="fa808f909667fda9" providerId="LiveId" clId="{F84A821E-5F08-42DD-A302-ECE2388B8608}" dt="2020-10-18T15:25:46.680" v="10717" actId="1035"/>
          <ac:picMkLst>
            <pc:docMk/>
            <pc:sldMk cId="631418471" sldId="309"/>
            <ac:picMk id="16" creationId="{C42C1998-179C-49E8-A2B1-56A41B98B813}"/>
          </ac:picMkLst>
        </pc:picChg>
      </pc:sldChg>
      <pc:sldChg chg="addSp modSp add mod ord">
        <pc:chgData name="Richard Gowen" userId="fa808f909667fda9" providerId="LiveId" clId="{F84A821E-5F08-42DD-A302-ECE2388B8608}" dt="2020-10-18T14:41:38.235" v="8541" actId="6549"/>
        <pc:sldMkLst>
          <pc:docMk/>
          <pc:sldMk cId="3892081732" sldId="310"/>
        </pc:sldMkLst>
        <pc:spChg chg="mod">
          <ac:chgData name="Richard Gowen" userId="fa808f909667fda9" providerId="LiveId" clId="{F84A821E-5F08-42DD-A302-ECE2388B8608}" dt="2020-10-18T14:41:38.235" v="8541" actId="6549"/>
          <ac:spMkLst>
            <pc:docMk/>
            <pc:sldMk cId="3892081732" sldId="310"/>
            <ac:spMk id="4" creationId="{00000000-0000-0000-0000-000000000000}"/>
          </ac:spMkLst>
        </pc:spChg>
        <pc:picChg chg="add mod">
          <ac:chgData name="Richard Gowen" userId="fa808f909667fda9" providerId="LiveId" clId="{F84A821E-5F08-42DD-A302-ECE2388B8608}" dt="2020-10-17T16:58:26.935" v="2437" actId="14100"/>
          <ac:picMkLst>
            <pc:docMk/>
            <pc:sldMk cId="3892081732" sldId="310"/>
            <ac:picMk id="3" creationId="{F7F9C1E7-8331-4F5A-A73C-2638761B8F3A}"/>
          </ac:picMkLst>
        </pc:picChg>
        <pc:picChg chg="add mod modCrop">
          <ac:chgData name="Richard Gowen" userId="fa808f909667fda9" providerId="LiveId" clId="{F84A821E-5F08-42DD-A302-ECE2388B8608}" dt="2020-10-17T16:58:14.718" v="2435" actId="1076"/>
          <ac:picMkLst>
            <pc:docMk/>
            <pc:sldMk cId="3892081732" sldId="310"/>
            <ac:picMk id="5" creationId="{D6F24CDE-7B56-4F06-A290-CDEE41DC4541}"/>
          </ac:picMkLst>
        </pc:picChg>
        <pc:picChg chg="mod modCrop">
          <ac:chgData name="Richard Gowen" userId="fa808f909667fda9" providerId="LiveId" clId="{F84A821E-5F08-42DD-A302-ECE2388B8608}" dt="2020-10-17T16:58:08.389" v="2434" actId="1076"/>
          <ac:picMkLst>
            <pc:docMk/>
            <pc:sldMk cId="3892081732" sldId="310"/>
            <ac:picMk id="6" creationId="{00000000-0000-0000-0000-000000000000}"/>
          </ac:picMkLst>
        </pc:picChg>
      </pc:sldChg>
      <pc:sldChg chg="addSp delSp modSp add mod ord">
        <pc:chgData name="Richard Gowen" userId="fa808f909667fda9" providerId="LiveId" clId="{F84A821E-5F08-42DD-A302-ECE2388B8608}" dt="2020-10-18T05:15:16.353" v="8171"/>
        <pc:sldMkLst>
          <pc:docMk/>
          <pc:sldMk cId="344849728" sldId="311"/>
        </pc:sldMkLst>
        <pc:spChg chg="mod">
          <ac:chgData name="Richard Gowen" userId="fa808f909667fda9" providerId="LiveId" clId="{F84A821E-5F08-42DD-A302-ECE2388B8608}" dt="2020-10-17T17:36:21.602" v="2905" actId="14100"/>
          <ac:spMkLst>
            <pc:docMk/>
            <pc:sldMk cId="344849728" sldId="311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7T19:01:51.889" v="4984" actId="6549"/>
          <ac:spMkLst>
            <pc:docMk/>
            <pc:sldMk cId="344849728" sldId="311"/>
            <ac:spMk id="3" creationId="{00000000-0000-0000-0000-000000000000}"/>
          </ac:spMkLst>
        </pc:spChg>
        <pc:picChg chg="add del mod">
          <ac:chgData name="Richard Gowen" userId="fa808f909667fda9" providerId="LiveId" clId="{F84A821E-5F08-42DD-A302-ECE2388B8608}" dt="2020-10-17T17:38:48.003" v="3196"/>
          <ac:picMkLst>
            <pc:docMk/>
            <pc:sldMk cId="344849728" sldId="311"/>
            <ac:picMk id="4" creationId="{45A04C86-544D-44BA-9DB9-FB800727CA75}"/>
          </ac:picMkLst>
        </pc:picChg>
        <pc:picChg chg="add mod modCrop">
          <ac:chgData name="Richard Gowen" userId="fa808f909667fda9" providerId="LiveId" clId="{F84A821E-5F08-42DD-A302-ECE2388B8608}" dt="2020-10-17T17:40:53.625" v="3267" actId="1076"/>
          <ac:picMkLst>
            <pc:docMk/>
            <pc:sldMk cId="344849728" sldId="311"/>
            <ac:picMk id="5" creationId="{898D6CD0-C727-4922-B268-1BBF5A0E55D3}"/>
          </ac:picMkLst>
        </pc:picChg>
      </pc:sldChg>
      <pc:sldChg chg="addSp delSp modSp add mod ord">
        <pc:chgData name="Richard Gowen" userId="fa808f909667fda9" providerId="LiveId" clId="{F84A821E-5F08-42DD-A302-ECE2388B8608}" dt="2020-10-18T05:15:16.353" v="8171"/>
        <pc:sldMkLst>
          <pc:docMk/>
          <pc:sldMk cId="3694543565" sldId="312"/>
        </pc:sldMkLst>
        <pc:spChg chg="mod">
          <ac:chgData name="Richard Gowen" userId="fa808f909667fda9" providerId="LiveId" clId="{F84A821E-5F08-42DD-A302-ECE2388B8608}" dt="2020-10-17T18:30:54.372" v="4010" actId="20577"/>
          <ac:spMkLst>
            <pc:docMk/>
            <pc:sldMk cId="3694543565" sldId="312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7T19:02:27.197" v="4989" actId="20577"/>
          <ac:spMkLst>
            <pc:docMk/>
            <pc:sldMk cId="3694543565" sldId="312"/>
            <ac:spMk id="3" creationId="{00000000-0000-0000-0000-000000000000}"/>
          </ac:spMkLst>
        </pc:spChg>
        <pc:picChg chg="add mod modCrop">
          <ac:chgData name="Richard Gowen" userId="fa808f909667fda9" providerId="LiveId" clId="{F84A821E-5F08-42DD-A302-ECE2388B8608}" dt="2020-10-17T18:38:41.721" v="4556" actId="1076"/>
          <ac:picMkLst>
            <pc:docMk/>
            <pc:sldMk cId="3694543565" sldId="312"/>
            <ac:picMk id="4" creationId="{4E45E498-2517-4162-979D-C78CE5433ACB}"/>
          </ac:picMkLst>
        </pc:picChg>
        <pc:picChg chg="del mod modCrop">
          <ac:chgData name="Richard Gowen" userId="fa808f909667fda9" providerId="LiveId" clId="{F84A821E-5F08-42DD-A302-ECE2388B8608}" dt="2020-10-17T18:12:57.933" v="3606" actId="478"/>
          <ac:picMkLst>
            <pc:docMk/>
            <pc:sldMk cId="3694543565" sldId="312"/>
            <ac:picMk id="5" creationId="{898D6CD0-C727-4922-B268-1BBF5A0E55D3}"/>
          </ac:picMkLst>
        </pc:picChg>
      </pc:sldChg>
      <pc:sldChg chg="modSp add mod">
        <pc:chgData name="Richard Gowen" userId="fa808f909667fda9" providerId="LiveId" clId="{F84A821E-5F08-42DD-A302-ECE2388B8608}" dt="2020-10-18T00:56:09.015" v="5025" actId="20577"/>
        <pc:sldMkLst>
          <pc:docMk/>
          <pc:sldMk cId="2095368851" sldId="313"/>
        </pc:sldMkLst>
        <pc:spChg chg="mod">
          <ac:chgData name="Richard Gowen" userId="fa808f909667fda9" providerId="LiveId" clId="{F84A821E-5F08-42DD-A302-ECE2388B8608}" dt="2020-10-18T00:56:09.015" v="5025" actId="20577"/>
          <ac:spMkLst>
            <pc:docMk/>
            <pc:sldMk cId="2095368851" sldId="313"/>
            <ac:spMk id="3" creationId="{00000000-0000-0000-0000-000000000000}"/>
          </ac:spMkLst>
        </pc:spChg>
      </pc:sldChg>
      <pc:sldChg chg="modSp add mod">
        <pc:chgData name="Richard Gowen" userId="fa808f909667fda9" providerId="LiveId" clId="{F84A821E-5F08-42DD-A302-ECE2388B8608}" dt="2020-10-18T01:20:00.270" v="6174" actId="20577"/>
        <pc:sldMkLst>
          <pc:docMk/>
          <pc:sldMk cId="1075177098" sldId="314"/>
        </pc:sldMkLst>
        <pc:spChg chg="mod">
          <ac:chgData name="Richard Gowen" userId="fa808f909667fda9" providerId="LiveId" clId="{F84A821E-5F08-42DD-A302-ECE2388B8608}" dt="2020-10-18T01:09:32.736" v="5822" actId="20577"/>
          <ac:spMkLst>
            <pc:docMk/>
            <pc:sldMk cId="1075177098" sldId="314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8T01:20:00.270" v="6174" actId="20577"/>
          <ac:spMkLst>
            <pc:docMk/>
            <pc:sldMk cId="1075177098" sldId="314"/>
            <ac:spMk id="3" creationId="{00000000-0000-0000-0000-000000000000}"/>
          </ac:spMkLst>
        </pc:spChg>
      </pc:sldChg>
      <pc:sldChg chg="addSp modSp add mod">
        <pc:chgData name="Richard Gowen" userId="fa808f909667fda9" providerId="LiveId" clId="{F84A821E-5F08-42DD-A302-ECE2388B8608}" dt="2020-10-18T01:28:57.872" v="6342" actId="1038"/>
        <pc:sldMkLst>
          <pc:docMk/>
          <pc:sldMk cId="3049529388" sldId="315"/>
        </pc:sldMkLst>
        <pc:spChg chg="mod">
          <ac:chgData name="Richard Gowen" userId="fa808f909667fda9" providerId="LiveId" clId="{F84A821E-5F08-42DD-A302-ECE2388B8608}" dt="2020-10-18T01:27:51.405" v="6301" actId="207"/>
          <ac:spMkLst>
            <pc:docMk/>
            <pc:sldMk cId="3049529388" sldId="315"/>
            <ac:spMk id="3" creationId="{00000000-0000-0000-0000-000000000000}"/>
          </ac:spMkLst>
        </pc:spChg>
        <pc:picChg chg="add mod modCrop">
          <ac:chgData name="Richard Gowen" userId="fa808f909667fda9" providerId="LiveId" clId="{F84A821E-5F08-42DD-A302-ECE2388B8608}" dt="2020-10-18T01:28:57.872" v="6342" actId="1038"/>
          <ac:picMkLst>
            <pc:docMk/>
            <pc:sldMk cId="3049529388" sldId="315"/>
            <ac:picMk id="4" creationId="{C42F29F6-1357-46DF-A318-5A1E205A6AD6}"/>
          </ac:picMkLst>
        </pc:picChg>
        <pc:picChg chg="add mod">
          <ac:chgData name="Richard Gowen" userId="fa808f909667fda9" providerId="LiveId" clId="{F84A821E-5F08-42DD-A302-ECE2388B8608}" dt="2020-10-18T01:28:48.393" v="6339" actId="1038"/>
          <ac:picMkLst>
            <pc:docMk/>
            <pc:sldMk cId="3049529388" sldId="315"/>
            <ac:picMk id="6" creationId="{4B0D3F00-E89C-49C1-AC87-51FA4EFD2934}"/>
          </ac:picMkLst>
        </pc:picChg>
      </pc:sldChg>
      <pc:sldChg chg="modSp add mod ord">
        <pc:chgData name="Richard Gowen" userId="fa808f909667fda9" providerId="LiveId" clId="{F84A821E-5F08-42DD-A302-ECE2388B8608}" dt="2020-10-18T04:14:00.645" v="7116" actId="207"/>
        <pc:sldMkLst>
          <pc:docMk/>
          <pc:sldMk cId="4102437217" sldId="316"/>
        </pc:sldMkLst>
        <pc:spChg chg="mod">
          <ac:chgData name="Richard Gowen" userId="fa808f909667fda9" providerId="LiveId" clId="{F84A821E-5F08-42DD-A302-ECE2388B8608}" dt="2020-10-18T04:03:28.824" v="6397" actId="20577"/>
          <ac:spMkLst>
            <pc:docMk/>
            <pc:sldMk cId="4102437217" sldId="316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8T04:14:00.645" v="7116" actId="207"/>
          <ac:spMkLst>
            <pc:docMk/>
            <pc:sldMk cId="4102437217" sldId="316"/>
            <ac:spMk id="3" creationId="{00000000-0000-0000-0000-000000000000}"/>
          </ac:spMkLst>
        </pc:spChg>
      </pc:sldChg>
      <pc:sldChg chg="addSp modSp add mod ord">
        <pc:chgData name="Richard Gowen" userId="fa808f909667fda9" providerId="LiveId" clId="{F84A821E-5F08-42DD-A302-ECE2388B8608}" dt="2020-10-20T00:56:52.390" v="14023" actId="1036"/>
        <pc:sldMkLst>
          <pc:docMk/>
          <pc:sldMk cId="2398284023" sldId="317"/>
        </pc:sldMkLst>
        <pc:spChg chg="mod">
          <ac:chgData name="Richard Gowen" userId="fa808f909667fda9" providerId="LiveId" clId="{F84A821E-5F08-42DD-A302-ECE2388B8608}" dt="2020-10-20T00:56:52.390" v="14023" actId="1036"/>
          <ac:spMkLst>
            <pc:docMk/>
            <pc:sldMk cId="2398284023" sldId="317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20T00:56:41.042" v="14014" actId="27636"/>
          <ac:spMkLst>
            <pc:docMk/>
            <pc:sldMk cId="2398284023" sldId="317"/>
            <ac:spMk id="3" creationId="{00000000-0000-0000-0000-000000000000}"/>
          </ac:spMkLst>
        </pc:spChg>
        <pc:spChg chg="add mod">
          <ac:chgData name="Richard Gowen" userId="fa808f909667fda9" providerId="LiveId" clId="{F84A821E-5F08-42DD-A302-ECE2388B8608}" dt="2020-10-20T00:46:15.573" v="13984"/>
          <ac:spMkLst>
            <pc:docMk/>
            <pc:sldMk cId="2398284023" sldId="317"/>
            <ac:spMk id="4" creationId="{C02F97A5-5AF3-4F72-932F-3C5E1840BD92}"/>
          </ac:spMkLst>
        </pc:spChg>
        <pc:spChg chg="add mod">
          <ac:chgData name="Richard Gowen" userId="fa808f909667fda9" providerId="LiveId" clId="{F84A821E-5F08-42DD-A302-ECE2388B8608}" dt="2020-10-20T00:46:15.573" v="13984"/>
          <ac:spMkLst>
            <pc:docMk/>
            <pc:sldMk cId="2398284023" sldId="317"/>
            <ac:spMk id="5" creationId="{98EFBE5D-2F54-4C70-886B-281DE996D529}"/>
          </ac:spMkLst>
        </pc:spChg>
      </pc:sldChg>
      <pc:sldChg chg="addSp delSp modSp add del mod ord">
        <pc:chgData name="Richard Gowen" userId="fa808f909667fda9" providerId="LiveId" clId="{F84A821E-5F08-42DD-A302-ECE2388B8608}" dt="2020-10-20T00:37:14.292" v="13587" actId="2696"/>
        <pc:sldMkLst>
          <pc:docMk/>
          <pc:sldMk cId="634669738" sldId="318"/>
        </pc:sldMkLst>
        <pc:spChg chg="mod">
          <ac:chgData name="Richard Gowen" userId="fa808f909667fda9" providerId="LiveId" clId="{F84A821E-5F08-42DD-A302-ECE2388B8608}" dt="2020-10-18T14:47:19.855" v="8553" actId="20577"/>
          <ac:spMkLst>
            <pc:docMk/>
            <pc:sldMk cId="634669738" sldId="318"/>
            <ac:spMk id="3" creationId="{00000000-0000-0000-0000-000000000000}"/>
          </ac:spMkLst>
        </pc:spChg>
        <pc:spChg chg="add mod">
          <ac:chgData name="Richard Gowen" userId="fa808f909667fda9" providerId="LiveId" clId="{F84A821E-5F08-42DD-A302-ECE2388B8608}" dt="2020-10-18T04:31:14.570" v="7520" actId="6549"/>
          <ac:spMkLst>
            <pc:docMk/>
            <pc:sldMk cId="634669738" sldId="318"/>
            <ac:spMk id="4" creationId="{F323048A-1CA2-45E0-B1EC-3FC196B6A0A8}"/>
          </ac:spMkLst>
        </pc:spChg>
        <pc:spChg chg="add del">
          <ac:chgData name="Richard Gowen" userId="fa808f909667fda9" providerId="LiveId" clId="{F84A821E-5F08-42DD-A302-ECE2388B8608}" dt="2020-10-18T04:31:25.516" v="7522" actId="22"/>
          <ac:spMkLst>
            <pc:docMk/>
            <pc:sldMk cId="634669738" sldId="318"/>
            <ac:spMk id="6" creationId="{35D5C4CA-2F14-4C52-8FA5-5D6F7281A8FC}"/>
          </ac:spMkLst>
        </pc:spChg>
        <pc:spChg chg="add del mod">
          <ac:chgData name="Richard Gowen" userId="fa808f909667fda9" providerId="LiveId" clId="{F84A821E-5F08-42DD-A302-ECE2388B8608}" dt="2020-10-18T04:31:47.989" v="7525" actId="478"/>
          <ac:spMkLst>
            <pc:docMk/>
            <pc:sldMk cId="634669738" sldId="318"/>
            <ac:spMk id="8" creationId="{81F651AE-6231-4D5F-B6E9-6982B2B51C91}"/>
          </ac:spMkLst>
        </pc:spChg>
        <pc:spChg chg="add mod">
          <ac:chgData name="Richard Gowen" userId="fa808f909667fda9" providerId="LiveId" clId="{F84A821E-5F08-42DD-A302-ECE2388B8608}" dt="2020-10-18T05:07:38.389" v="8115" actId="1038"/>
          <ac:spMkLst>
            <pc:docMk/>
            <pc:sldMk cId="634669738" sldId="318"/>
            <ac:spMk id="9" creationId="{9415A2AF-078B-49C9-AED8-6B108852A063}"/>
          </ac:spMkLst>
        </pc:spChg>
      </pc:sldChg>
      <pc:sldChg chg="modSp add mod">
        <pc:chgData name="Richard Gowen" userId="fa808f909667fda9" providerId="LiveId" clId="{F84A821E-5F08-42DD-A302-ECE2388B8608}" dt="2020-10-19T01:33:46.133" v="11375" actId="20577"/>
        <pc:sldMkLst>
          <pc:docMk/>
          <pc:sldMk cId="3440331322" sldId="319"/>
        </pc:sldMkLst>
        <pc:spChg chg="mod">
          <ac:chgData name="Richard Gowen" userId="fa808f909667fda9" providerId="LiveId" clId="{F84A821E-5F08-42DD-A302-ECE2388B8608}" dt="2020-10-18T05:10:06.694" v="8147" actId="20577"/>
          <ac:spMkLst>
            <pc:docMk/>
            <pc:sldMk cId="3440331322" sldId="319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9T01:33:46.133" v="11375" actId="20577"/>
          <ac:spMkLst>
            <pc:docMk/>
            <pc:sldMk cId="3440331322" sldId="319"/>
            <ac:spMk id="3" creationId="{00000000-0000-0000-0000-000000000000}"/>
          </ac:spMkLst>
        </pc:spChg>
        <pc:spChg chg="mod">
          <ac:chgData name="Richard Gowen" userId="fa808f909667fda9" providerId="LiveId" clId="{F84A821E-5F08-42DD-A302-ECE2388B8608}" dt="2020-10-18T05:13:03.819" v="8167" actId="14100"/>
          <ac:spMkLst>
            <pc:docMk/>
            <pc:sldMk cId="3440331322" sldId="319"/>
            <ac:spMk id="4" creationId="{F323048A-1CA2-45E0-B1EC-3FC196B6A0A8}"/>
          </ac:spMkLst>
        </pc:spChg>
        <pc:spChg chg="mod">
          <ac:chgData name="Richard Gowen" userId="fa808f909667fda9" providerId="LiveId" clId="{F84A821E-5F08-42DD-A302-ECE2388B8608}" dt="2020-10-18T15:00:35.763" v="8851"/>
          <ac:spMkLst>
            <pc:docMk/>
            <pc:sldMk cId="3440331322" sldId="319"/>
            <ac:spMk id="9" creationId="{9415A2AF-078B-49C9-AED8-6B108852A063}"/>
          </ac:spMkLst>
        </pc:spChg>
      </pc:sldChg>
      <pc:sldChg chg="modSp add mod ord">
        <pc:chgData name="Richard Gowen" userId="fa808f909667fda9" providerId="LiveId" clId="{F84A821E-5F08-42DD-A302-ECE2388B8608}" dt="2020-10-18T15:27:34.980" v="10812" actId="20577"/>
        <pc:sldMkLst>
          <pc:docMk/>
          <pc:sldMk cId="3869282430" sldId="320"/>
        </pc:sldMkLst>
        <pc:spChg chg="mod">
          <ac:chgData name="Richard Gowen" userId="fa808f909667fda9" providerId="LiveId" clId="{F84A821E-5F08-42DD-A302-ECE2388B8608}" dt="2020-10-18T15:08:27.766" v="9558" actId="20577"/>
          <ac:spMkLst>
            <pc:docMk/>
            <pc:sldMk cId="3869282430" sldId="320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8T15:27:34.980" v="10812" actId="20577"/>
          <ac:spMkLst>
            <pc:docMk/>
            <pc:sldMk cId="3869282430" sldId="320"/>
            <ac:spMk id="3" creationId="{00000000-0000-0000-0000-000000000000}"/>
          </ac:spMkLst>
        </pc:spChg>
      </pc:sldChg>
      <pc:sldChg chg="modSp add mod ord">
        <pc:chgData name="Richard Gowen" userId="fa808f909667fda9" providerId="LiveId" clId="{F84A821E-5F08-42DD-A302-ECE2388B8608}" dt="2020-10-19T22:35:00.335" v="12255" actId="113"/>
        <pc:sldMkLst>
          <pc:docMk/>
          <pc:sldMk cId="843782600" sldId="321"/>
        </pc:sldMkLst>
        <pc:spChg chg="mod">
          <ac:chgData name="Richard Gowen" userId="fa808f909667fda9" providerId="LiveId" clId="{F84A821E-5F08-42DD-A302-ECE2388B8608}" dt="2020-10-18T18:36:42.517" v="10896" actId="20577"/>
          <ac:spMkLst>
            <pc:docMk/>
            <pc:sldMk cId="843782600" sldId="321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9T22:35:00.335" v="12255" actId="113"/>
          <ac:spMkLst>
            <pc:docMk/>
            <pc:sldMk cId="843782600" sldId="321"/>
            <ac:spMk id="3" creationId="{00000000-0000-0000-0000-000000000000}"/>
          </ac:spMkLst>
        </pc:spChg>
      </pc:sldChg>
      <pc:sldChg chg="modSp add mod">
        <pc:chgData name="Richard Gowen" userId="fa808f909667fda9" providerId="LiveId" clId="{F84A821E-5F08-42DD-A302-ECE2388B8608}" dt="2020-10-19T01:39:04.885" v="11452" actId="20577"/>
        <pc:sldMkLst>
          <pc:docMk/>
          <pc:sldMk cId="4214088956" sldId="322"/>
        </pc:sldMkLst>
        <pc:spChg chg="mod">
          <ac:chgData name="Richard Gowen" userId="fa808f909667fda9" providerId="LiveId" clId="{F84A821E-5F08-42DD-A302-ECE2388B8608}" dt="2020-10-19T01:39:04.885" v="11452" actId="20577"/>
          <ac:spMkLst>
            <pc:docMk/>
            <pc:sldMk cId="4214088956" sldId="322"/>
            <ac:spMk id="3" creationId="{00000000-0000-0000-0000-000000000000}"/>
          </ac:spMkLst>
        </pc:spChg>
        <pc:spChg chg="mod">
          <ac:chgData name="Richard Gowen" userId="fa808f909667fda9" providerId="LiveId" clId="{F84A821E-5F08-42DD-A302-ECE2388B8608}" dt="2020-10-19T01:34:28.792" v="11379" actId="20577"/>
          <ac:spMkLst>
            <pc:docMk/>
            <pc:sldMk cId="4214088956" sldId="322"/>
            <ac:spMk id="9" creationId="{9415A2AF-078B-49C9-AED8-6B108852A063}"/>
          </ac:spMkLst>
        </pc:spChg>
      </pc:sldChg>
      <pc:sldChg chg="modSp mod">
        <pc:chgData name="Richard Gowen" userId="fa808f909667fda9" providerId="LiveId" clId="{F84A821E-5F08-42DD-A302-ECE2388B8608}" dt="2020-10-19T22:46:51.205" v="12489" actId="20577"/>
        <pc:sldMkLst>
          <pc:docMk/>
          <pc:sldMk cId="792581372" sldId="325"/>
        </pc:sldMkLst>
        <pc:spChg chg="mod">
          <ac:chgData name="Richard Gowen" userId="fa808f909667fda9" providerId="LiveId" clId="{F84A821E-5F08-42DD-A302-ECE2388B8608}" dt="2020-10-19T22:46:51.205" v="12489" actId="20577"/>
          <ac:spMkLst>
            <pc:docMk/>
            <pc:sldMk cId="792581372" sldId="325"/>
            <ac:spMk id="5" creationId="{64DAAEBF-9A8A-4E3C-AD55-7E829B8E3DB4}"/>
          </ac:spMkLst>
        </pc:spChg>
        <pc:picChg chg="mod">
          <ac:chgData name="Richard Gowen" userId="fa808f909667fda9" providerId="LiveId" clId="{F84A821E-5F08-42DD-A302-ECE2388B8608}" dt="2020-10-19T22:41:46.179" v="12334" actId="1038"/>
          <ac:picMkLst>
            <pc:docMk/>
            <pc:sldMk cId="792581372" sldId="325"/>
            <ac:picMk id="9" creationId="{12CFBC6F-6F7E-47F2-B50C-06CF55B52D29}"/>
          </ac:picMkLst>
        </pc:picChg>
      </pc:sldChg>
      <pc:sldChg chg="modSp add mod ord">
        <pc:chgData name="Richard Gowen" userId="fa808f909667fda9" providerId="LiveId" clId="{F84A821E-5F08-42DD-A302-ECE2388B8608}" dt="2020-10-19T22:26:56.715" v="12253" actId="6549"/>
        <pc:sldMkLst>
          <pc:docMk/>
          <pc:sldMk cId="1710934107" sldId="326"/>
        </pc:sldMkLst>
        <pc:spChg chg="mod">
          <ac:chgData name="Richard Gowen" userId="fa808f909667fda9" providerId="LiveId" clId="{F84A821E-5F08-42DD-A302-ECE2388B8608}" dt="2020-10-19T22:14:22.165" v="11579" actId="20577"/>
          <ac:spMkLst>
            <pc:docMk/>
            <pc:sldMk cId="1710934107" sldId="326"/>
            <ac:spMk id="2" creationId="{00000000-0000-0000-0000-000000000000}"/>
          </ac:spMkLst>
        </pc:spChg>
        <pc:spChg chg="mod">
          <ac:chgData name="Richard Gowen" userId="fa808f909667fda9" providerId="LiveId" clId="{F84A821E-5F08-42DD-A302-ECE2388B8608}" dt="2020-10-19T22:26:56.715" v="12253" actId="6549"/>
          <ac:spMkLst>
            <pc:docMk/>
            <pc:sldMk cId="1710934107" sldId="326"/>
            <ac:spMk id="3" creationId="{00000000-0000-0000-0000-000000000000}"/>
          </ac:spMkLst>
        </pc:spChg>
      </pc:sldChg>
      <pc:sldChg chg="addSp delSp modSp add mod">
        <pc:chgData name="Richard Gowen" userId="fa808f909667fda9" providerId="LiveId" clId="{F84A821E-5F08-42DD-A302-ECE2388B8608}" dt="2020-10-20T01:01:58.121" v="14226" actId="20577"/>
        <pc:sldMkLst>
          <pc:docMk/>
          <pc:sldMk cId="1572944952" sldId="327"/>
        </pc:sldMkLst>
        <pc:spChg chg="mod">
          <ac:chgData name="Richard Gowen" userId="fa808f909667fda9" providerId="LiveId" clId="{F84A821E-5F08-42DD-A302-ECE2388B8608}" dt="2020-10-20T01:01:58.121" v="14226" actId="20577"/>
          <ac:spMkLst>
            <pc:docMk/>
            <pc:sldMk cId="1572944952" sldId="327"/>
            <ac:spMk id="5" creationId="{64DAAEBF-9A8A-4E3C-AD55-7E829B8E3DB4}"/>
          </ac:spMkLst>
        </pc:spChg>
        <pc:picChg chg="add del mod">
          <ac:chgData name="Richard Gowen" userId="fa808f909667fda9" providerId="LiveId" clId="{F84A821E-5F08-42DD-A302-ECE2388B8608}" dt="2020-10-19T23:16:35.248" v="13488" actId="14100"/>
          <ac:picMkLst>
            <pc:docMk/>
            <pc:sldMk cId="1572944952" sldId="327"/>
            <ac:picMk id="9" creationId="{12CFBC6F-6F7E-47F2-B50C-06CF55B52D29}"/>
          </ac:picMkLst>
        </pc:picChg>
      </pc:sldChg>
      <pc:sldChg chg="modSp add mod ord">
        <pc:chgData name="Richard Gowen" userId="fa808f909667fda9" providerId="LiveId" clId="{F84A821E-5F08-42DD-A302-ECE2388B8608}" dt="2020-10-20T00:28:21.172" v="13504"/>
        <pc:sldMkLst>
          <pc:docMk/>
          <pc:sldMk cId="1092123375" sldId="328"/>
        </pc:sldMkLst>
        <pc:spChg chg="mod">
          <ac:chgData name="Richard Gowen" userId="fa808f909667fda9" providerId="LiveId" clId="{F84A821E-5F08-42DD-A302-ECE2388B8608}" dt="2020-10-20T00:28:21.172" v="13504"/>
          <ac:spMkLst>
            <pc:docMk/>
            <pc:sldMk cId="1092123375" sldId="328"/>
            <ac:spMk id="4" creationId="{0039C68C-E722-4279-99E6-3B31429ED155}"/>
          </ac:spMkLst>
        </pc:spChg>
        <pc:spChg chg="mod">
          <ac:chgData name="Richard Gowen" userId="fa808f909667fda9" providerId="LiveId" clId="{F84A821E-5F08-42DD-A302-ECE2388B8608}" dt="2020-10-20T00:27:39.342" v="13503" actId="27636"/>
          <ac:spMkLst>
            <pc:docMk/>
            <pc:sldMk cId="1092123375" sldId="328"/>
            <ac:spMk id="20" creationId="{1A0D982D-AEE2-4881-A39D-4681D7F027AC}"/>
          </ac:spMkLst>
        </pc:spChg>
      </pc:sldChg>
      <pc:sldChg chg="delSp modSp add mod ord">
        <pc:chgData name="Richard Gowen" userId="fa808f909667fda9" providerId="LiveId" clId="{F84A821E-5F08-42DD-A302-ECE2388B8608}" dt="2020-10-20T00:35:47.754" v="13579" actId="1038"/>
        <pc:sldMkLst>
          <pc:docMk/>
          <pc:sldMk cId="1650421724" sldId="329"/>
        </pc:sldMkLst>
        <pc:spChg chg="mod">
          <ac:chgData name="Richard Gowen" userId="fa808f909667fda9" providerId="LiveId" clId="{F84A821E-5F08-42DD-A302-ECE2388B8608}" dt="2020-10-20T00:32:46.706" v="13508"/>
          <ac:spMkLst>
            <pc:docMk/>
            <pc:sldMk cId="1650421724" sldId="329"/>
            <ac:spMk id="4" creationId="{0039C68C-E722-4279-99E6-3B31429ED155}"/>
          </ac:spMkLst>
        </pc:spChg>
        <pc:spChg chg="mod">
          <ac:chgData name="Richard Gowen" userId="fa808f909667fda9" providerId="LiveId" clId="{F84A821E-5F08-42DD-A302-ECE2388B8608}" dt="2020-10-20T00:35:47.754" v="13579" actId="1038"/>
          <ac:spMkLst>
            <pc:docMk/>
            <pc:sldMk cId="1650421724" sldId="329"/>
            <ac:spMk id="6" creationId="{2D2C12DC-494E-40E1-A81F-5FA52E3CA52E}"/>
          </ac:spMkLst>
        </pc:spChg>
        <pc:spChg chg="mod">
          <ac:chgData name="Richard Gowen" userId="fa808f909667fda9" providerId="LiveId" clId="{F84A821E-5F08-42DD-A302-ECE2388B8608}" dt="2020-10-20T00:33:57.707" v="13541" actId="20577"/>
          <ac:spMkLst>
            <pc:docMk/>
            <pc:sldMk cId="1650421724" sldId="329"/>
            <ac:spMk id="9" creationId="{EA80A8CA-3F88-4A57-8B27-A17C6C79D68D}"/>
          </ac:spMkLst>
        </pc:spChg>
        <pc:spChg chg="mod">
          <ac:chgData name="Richard Gowen" userId="fa808f909667fda9" providerId="LiveId" clId="{F84A821E-5F08-42DD-A302-ECE2388B8608}" dt="2020-10-20T00:32:57.428" v="13512" actId="27636"/>
          <ac:spMkLst>
            <pc:docMk/>
            <pc:sldMk cId="1650421724" sldId="329"/>
            <ac:spMk id="20" creationId="{1A0D982D-AEE2-4881-A39D-4681D7F027AC}"/>
          </ac:spMkLst>
        </pc:spChg>
        <pc:picChg chg="del">
          <ac:chgData name="Richard Gowen" userId="fa808f909667fda9" providerId="LiveId" clId="{F84A821E-5F08-42DD-A302-ECE2388B8608}" dt="2020-10-20T00:33:04.251" v="13513" actId="478"/>
          <ac:picMkLst>
            <pc:docMk/>
            <pc:sldMk cId="1650421724" sldId="329"/>
            <ac:picMk id="2" creationId="{4AD75C61-FFC7-4054-91AC-A9CF25BF415B}"/>
          </ac:picMkLst>
        </pc:picChg>
        <pc:picChg chg="del">
          <ac:chgData name="Richard Gowen" userId="fa808f909667fda9" providerId="LiveId" clId="{F84A821E-5F08-42DD-A302-ECE2388B8608}" dt="2020-10-20T00:33:06.886" v="13514" actId="478"/>
          <ac:picMkLst>
            <pc:docMk/>
            <pc:sldMk cId="1650421724" sldId="329"/>
            <ac:picMk id="3" creationId="{EE85E771-A60E-42C8-8FFA-9E3689E29E7F}"/>
          </ac:picMkLst>
        </pc:picChg>
        <pc:picChg chg="mod">
          <ac:chgData name="Richard Gowen" userId="fa808f909667fda9" providerId="LiveId" clId="{F84A821E-5F08-42DD-A302-ECE2388B8608}" dt="2020-10-20T00:34:14.851" v="13547" actId="1076"/>
          <ac:picMkLst>
            <pc:docMk/>
            <pc:sldMk cId="1650421724" sldId="329"/>
            <ac:picMk id="11" creationId="{C6E4A193-171A-460A-9386-CCF9B71124A9}"/>
          </ac:picMkLst>
        </pc:picChg>
        <pc:picChg chg="mod">
          <ac:chgData name="Richard Gowen" userId="fa808f909667fda9" providerId="LiveId" clId="{F84A821E-5F08-42DD-A302-ECE2388B8608}" dt="2020-10-20T00:34:12.804" v="13546" actId="1076"/>
          <ac:picMkLst>
            <pc:docMk/>
            <pc:sldMk cId="1650421724" sldId="329"/>
            <ac:picMk id="14" creationId="{5C8CEBA6-01AD-4F2B-87B9-0404C4DB8D7B}"/>
          </ac:picMkLst>
        </pc:picChg>
        <pc:picChg chg="del">
          <ac:chgData name="Richard Gowen" userId="fa808f909667fda9" providerId="LiveId" clId="{F84A821E-5F08-42DD-A302-ECE2388B8608}" dt="2020-10-20T00:34:09.173" v="13543" actId="478"/>
          <ac:picMkLst>
            <pc:docMk/>
            <pc:sldMk cId="1650421724" sldId="329"/>
            <ac:picMk id="16" creationId="{239E9C5B-B2E8-4E89-9CA3-8B0B2F250306}"/>
          </ac:picMkLst>
        </pc:picChg>
        <pc:picChg chg="del">
          <ac:chgData name="Richard Gowen" userId="fa808f909667fda9" providerId="LiveId" clId="{F84A821E-5F08-42DD-A302-ECE2388B8608}" dt="2020-10-20T00:34:10.882" v="13544" actId="478"/>
          <ac:picMkLst>
            <pc:docMk/>
            <pc:sldMk cId="1650421724" sldId="329"/>
            <ac:picMk id="18" creationId="{3C8392D7-1E76-4234-90C7-2A10AC5CA1D6}"/>
          </ac:picMkLst>
        </pc:picChg>
        <pc:picChg chg="del">
          <ac:chgData name="Richard Gowen" userId="fa808f909667fda9" providerId="LiveId" clId="{F84A821E-5F08-42DD-A302-ECE2388B8608}" dt="2020-10-20T00:34:08.095" v="13542" actId="478"/>
          <ac:picMkLst>
            <pc:docMk/>
            <pc:sldMk cId="1650421724" sldId="329"/>
            <ac:picMk id="21" creationId="{5956FF39-8499-4BB9-A237-165B938F86DE}"/>
          </ac:picMkLst>
        </pc:picChg>
      </pc:sldChg>
      <pc:sldChg chg="modSp add mod ord">
        <pc:chgData name="Richard Gowen" userId="fa808f909667fda9" providerId="LiveId" clId="{F84A821E-5F08-42DD-A302-ECE2388B8608}" dt="2020-10-20T01:01:51.545" v="14223" actId="20577"/>
        <pc:sldMkLst>
          <pc:docMk/>
          <pc:sldMk cId="3194460477" sldId="330"/>
        </pc:sldMkLst>
        <pc:spChg chg="mod">
          <ac:chgData name="Richard Gowen" userId="fa808f909667fda9" providerId="LiveId" clId="{F84A821E-5F08-42DD-A302-ECE2388B8608}" dt="2020-10-20T00:57:05.071" v="14024"/>
          <ac:spMkLst>
            <pc:docMk/>
            <pc:sldMk cId="3194460477" sldId="330"/>
            <ac:spMk id="4" creationId="{0039C68C-E722-4279-99E6-3B31429ED155}"/>
          </ac:spMkLst>
        </pc:spChg>
        <pc:spChg chg="mod">
          <ac:chgData name="Richard Gowen" userId="fa808f909667fda9" providerId="LiveId" clId="{F84A821E-5F08-42DD-A302-ECE2388B8608}" dt="2020-10-20T01:01:51.545" v="14223" actId="20577"/>
          <ac:spMkLst>
            <pc:docMk/>
            <pc:sldMk cId="3194460477" sldId="330"/>
            <ac:spMk id="5" creationId="{64DAAEBF-9A8A-4E3C-AD55-7E829B8E3DB4}"/>
          </ac:spMkLst>
        </pc:spChg>
        <pc:spChg chg="mod">
          <ac:chgData name="Richard Gowen" userId="fa808f909667fda9" providerId="LiveId" clId="{F84A821E-5F08-42DD-A302-ECE2388B8608}" dt="2020-10-20T00:57:09.589" v="14028" actId="27636"/>
          <ac:spMkLst>
            <pc:docMk/>
            <pc:sldMk cId="3194460477" sldId="330"/>
            <ac:spMk id="6" creationId="{1EF23B39-4151-4CE4-9441-247B3CC77E0F}"/>
          </ac:spMkLst>
        </pc:spChg>
      </pc:sldChg>
    </pc:docChg>
  </pc:docChgLst>
  <pc:docChgLst>
    <pc:chgData name="Richard Gowen" userId="fa808f909667fda9" providerId="LiveId" clId="{B848C3E4-3CDB-4683-8723-0E4D057F5947}"/>
    <pc:docChg chg="undo custSel addSld delSld modSld sldOrd">
      <pc:chgData name="Richard Gowen" userId="fa808f909667fda9" providerId="LiveId" clId="{B848C3E4-3CDB-4683-8723-0E4D057F5947}" dt="2020-10-25T05:25:57.299" v="7637" actId="20577"/>
      <pc:docMkLst>
        <pc:docMk/>
      </pc:docMkLst>
      <pc:sldChg chg="modSp mod">
        <pc:chgData name="Richard Gowen" userId="fa808f909667fda9" providerId="LiveId" clId="{B848C3E4-3CDB-4683-8723-0E4D057F5947}" dt="2020-10-25T03:06:26.650" v="5920" actId="27107"/>
        <pc:sldMkLst>
          <pc:docMk/>
          <pc:sldMk cId="1713369490" sldId="257"/>
        </pc:sldMkLst>
        <pc:spChg chg="mod">
          <ac:chgData name="Richard Gowen" userId="fa808f909667fda9" providerId="LiveId" clId="{B848C3E4-3CDB-4683-8723-0E4D057F5947}" dt="2020-10-25T03:06:26.650" v="5920" actId="27107"/>
          <ac:spMkLst>
            <pc:docMk/>
            <pc:sldMk cId="1713369490" sldId="257"/>
            <ac:spMk id="3" creationId="{00000000-0000-0000-0000-000000000000}"/>
          </ac:spMkLst>
        </pc:spChg>
      </pc:sldChg>
      <pc:sldChg chg="del">
        <pc:chgData name="Richard Gowen" userId="fa808f909667fda9" providerId="LiveId" clId="{B848C3E4-3CDB-4683-8723-0E4D057F5947}" dt="2020-10-23T19:32:11.144" v="5899" actId="2696"/>
        <pc:sldMkLst>
          <pc:docMk/>
          <pc:sldMk cId="1319350802" sldId="263"/>
        </pc:sldMkLst>
      </pc:sldChg>
      <pc:sldChg chg="del">
        <pc:chgData name="Richard Gowen" userId="fa808f909667fda9" providerId="LiveId" clId="{B848C3E4-3CDB-4683-8723-0E4D057F5947}" dt="2020-10-23T18:51:33.884" v="4876" actId="2696"/>
        <pc:sldMkLst>
          <pc:docMk/>
          <pc:sldMk cId="1588382550" sldId="268"/>
        </pc:sldMkLst>
      </pc:sldChg>
      <pc:sldChg chg="modSp mod">
        <pc:chgData name="Richard Gowen" userId="fa808f909667fda9" providerId="LiveId" clId="{B848C3E4-3CDB-4683-8723-0E4D057F5947}" dt="2020-10-25T04:25:25.399" v="6226"/>
        <pc:sldMkLst>
          <pc:docMk/>
          <pc:sldMk cId="436777050" sldId="291"/>
        </pc:sldMkLst>
        <pc:spChg chg="mod">
          <ac:chgData name="Richard Gowen" userId="fa808f909667fda9" providerId="LiveId" clId="{B848C3E4-3CDB-4683-8723-0E4D057F5947}" dt="2020-10-23T18:52:11.455" v="4901" actId="20577"/>
          <ac:spMkLst>
            <pc:docMk/>
            <pc:sldMk cId="436777050" sldId="291"/>
            <ac:spMk id="2" creationId="{00000000-0000-0000-0000-000000000000}"/>
          </ac:spMkLst>
        </pc:spChg>
        <pc:spChg chg="mod">
          <ac:chgData name="Richard Gowen" userId="fa808f909667fda9" providerId="LiveId" clId="{B848C3E4-3CDB-4683-8723-0E4D057F5947}" dt="2020-10-25T04:25:25.399" v="6226"/>
          <ac:spMkLst>
            <pc:docMk/>
            <pc:sldMk cId="436777050" sldId="291"/>
            <ac:spMk id="6" creationId="{0DC7C591-9E4D-49BE-93B6-E002F9E0D121}"/>
          </ac:spMkLst>
        </pc:spChg>
      </pc:sldChg>
      <pc:sldChg chg="modSp mod">
        <pc:chgData name="Richard Gowen" userId="fa808f909667fda9" providerId="LiveId" clId="{B848C3E4-3CDB-4683-8723-0E4D057F5947}" dt="2020-10-25T04:09:26.856" v="5947" actId="1076"/>
        <pc:sldMkLst>
          <pc:docMk/>
          <pc:sldMk cId="3348280146" sldId="298"/>
        </pc:sldMkLst>
        <pc:spChg chg="mod">
          <ac:chgData name="Richard Gowen" userId="fa808f909667fda9" providerId="LiveId" clId="{B848C3E4-3CDB-4683-8723-0E4D057F5947}" dt="2020-10-23T18:57:52.741" v="5221" actId="20577"/>
          <ac:spMkLst>
            <pc:docMk/>
            <pc:sldMk cId="3348280146" sldId="298"/>
            <ac:spMk id="4" creationId="{0039C68C-E722-4279-99E6-3B31429ED155}"/>
          </ac:spMkLst>
        </pc:spChg>
        <pc:spChg chg="mod">
          <ac:chgData name="Richard Gowen" userId="fa808f909667fda9" providerId="LiveId" clId="{B848C3E4-3CDB-4683-8723-0E4D057F5947}" dt="2020-10-23T18:57:56.600" v="5225" actId="27636"/>
          <ac:spMkLst>
            <pc:docMk/>
            <pc:sldMk cId="3348280146" sldId="298"/>
            <ac:spMk id="20" creationId="{1A0D982D-AEE2-4881-A39D-4681D7F027AC}"/>
          </ac:spMkLst>
        </pc:spChg>
        <pc:picChg chg="mod modCrop">
          <ac:chgData name="Richard Gowen" userId="fa808f909667fda9" providerId="LiveId" clId="{B848C3E4-3CDB-4683-8723-0E4D057F5947}" dt="2020-10-25T04:09:26.856" v="5947" actId="1076"/>
          <ac:picMkLst>
            <pc:docMk/>
            <pc:sldMk cId="3348280146" sldId="298"/>
            <ac:picMk id="3" creationId="{3E5AAB77-A48C-4899-8763-2C75708711DA}"/>
          </ac:picMkLst>
        </pc:picChg>
      </pc:sldChg>
      <pc:sldChg chg="addSp delSp modSp mod">
        <pc:chgData name="Richard Gowen" userId="fa808f909667fda9" providerId="LiveId" clId="{B848C3E4-3CDB-4683-8723-0E4D057F5947}" dt="2020-10-23T19:32:59.472" v="5916" actId="1038"/>
        <pc:sldMkLst>
          <pc:docMk/>
          <pc:sldMk cId="1744664743" sldId="299"/>
        </pc:sldMkLst>
        <pc:spChg chg="mod">
          <ac:chgData name="Richard Gowen" userId="fa808f909667fda9" providerId="LiveId" clId="{B848C3E4-3CDB-4683-8723-0E4D057F5947}" dt="2020-10-23T19:25:49.390" v="5697"/>
          <ac:spMkLst>
            <pc:docMk/>
            <pc:sldMk cId="1744664743" sldId="299"/>
            <ac:spMk id="4" creationId="{0039C68C-E722-4279-99E6-3B31429ED155}"/>
          </ac:spMkLst>
        </pc:spChg>
        <pc:spChg chg="mod">
          <ac:chgData name="Richard Gowen" userId="fa808f909667fda9" providerId="LiveId" clId="{B848C3E4-3CDB-4683-8723-0E4D057F5947}" dt="2020-10-23T19:24:09.012" v="5677" actId="20577"/>
          <ac:spMkLst>
            <pc:docMk/>
            <pc:sldMk cId="1744664743" sldId="299"/>
            <ac:spMk id="5" creationId="{64DAAEBF-9A8A-4E3C-AD55-7E829B8E3DB4}"/>
          </ac:spMkLst>
        </pc:spChg>
        <pc:spChg chg="mod">
          <ac:chgData name="Richard Gowen" userId="fa808f909667fda9" providerId="LiveId" clId="{B848C3E4-3CDB-4683-8723-0E4D057F5947}" dt="2020-10-23T19:32:48.652" v="5900" actId="14100"/>
          <ac:spMkLst>
            <pc:docMk/>
            <pc:sldMk cId="1744664743" sldId="299"/>
            <ac:spMk id="6" creationId="{2D2C12DC-494E-40E1-A81F-5FA52E3CA52E}"/>
          </ac:spMkLst>
        </pc:spChg>
        <pc:spChg chg="mod">
          <ac:chgData name="Richard Gowen" userId="fa808f909667fda9" providerId="LiveId" clId="{B848C3E4-3CDB-4683-8723-0E4D057F5947}" dt="2020-10-23T19:18:38.725" v="5632" actId="6549"/>
          <ac:spMkLst>
            <pc:docMk/>
            <pc:sldMk cId="1744664743" sldId="299"/>
            <ac:spMk id="9" creationId="{EA80A8CA-3F88-4A57-8B27-A17C6C79D68D}"/>
          </ac:spMkLst>
        </pc:spChg>
        <pc:spChg chg="mod">
          <ac:chgData name="Richard Gowen" userId="fa808f909667fda9" providerId="LiveId" clId="{B848C3E4-3CDB-4683-8723-0E4D057F5947}" dt="2020-10-23T19:25:52.180" v="5701" actId="27636"/>
          <ac:spMkLst>
            <pc:docMk/>
            <pc:sldMk cId="1744664743" sldId="299"/>
            <ac:spMk id="20" creationId="{1A0D982D-AEE2-4881-A39D-4681D7F027AC}"/>
          </ac:spMkLst>
        </pc:spChg>
        <pc:picChg chg="del">
          <ac:chgData name="Richard Gowen" userId="fa808f909667fda9" providerId="LiveId" clId="{B848C3E4-3CDB-4683-8723-0E4D057F5947}" dt="2020-10-23T19:01:10.853" v="5249" actId="478"/>
          <ac:picMkLst>
            <pc:docMk/>
            <pc:sldMk cId="1744664743" sldId="299"/>
            <ac:picMk id="2" creationId="{4AD75C61-FFC7-4054-91AC-A9CF25BF415B}"/>
          </ac:picMkLst>
        </pc:picChg>
        <pc:picChg chg="del">
          <ac:chgData name="Richard Gowen" userId="fa808f909667fda9" providerId="LiveId" clId="{B848C3E4-3CDB-4683-8723-0E4D057F5947}" dt="2020-10-23T19:01:11.869" v="5250" actId="478"/>
          <ac:picMkLst>
            <pc:docMk/>
            <pc:sldMk cId="1744664743" sldId="299"/>
            <ac:picMk id="3" creationId="{EE85E771-A60E-42C8-8FFA-9E3689E29E7F}"/>
          </ac:picMkLst>
        </pc:picChg>
        <pc:picChg chg="add mod modCrop">
          <ac:chgData name="Richard Gowen" userId="fa808f909667fda9" providerId="LiveId" clId="{B848C3E4-3CDB-4683-8723-0E4D057F5947}" dt="2020-10-23T19:32:59.472" v="5916" actId="1038"/>
          <ac:picMkLst>
            <pc:docMk/>
            <pc:sldMk cId="1744664743" sldId="299"/>
            <ac:picMk id="8" creationId="{FEE44512-2499-42D4-948D-7C8386021094}"/>
          </ac:picMkLst>
        </pc:picChg>
        <pc:picChg chg="del">
          <ac:chgData name="Richard Gowen" userId="fa808f909667fda9" providerId="LiveId" clId="{B848C3E4-3CDB-4683-8723-0E4D057F5947}" dt="2020-10-23T19:01:03.333" v="5244" actId="478"/>
          <ac:picMkLst>
            <pc:docMk/>
            <pc:sldMk cId="1744664743" sldId="299"/>
            <ac:picMk id="11" creationId="{C6E4A193-171A-460A-9386-CCF9B71124A9}"/>
          </ac:picMkLst>
        </pc:picChg>
        <pc:picChg chg="add mod modCrop">
          <ac:chgData name="Richard Gowen" userId="fa808f909667fda9" providerId="LiveId" clId="{B848C3E4-3CDB-4683-8723-0E4D057F5947}" dt="2020-10-23T19:32:59.472" v="5916" actId="1038"/>
          <ac:picMkLst>
            <pc:docMk/>
            <pc:sldMk cId="1744664743" sldId="299"/>
            <ac:picMk id="12" creationId="{08184F27-899A-46DC-8695-F296AD27D693}"/>
          </ac:picMkLst>
        </pc:picChg>
        <pc:picChg chg="del">
          <ac:chgData name="Richard Gowen" userId="fa808f909667fda9" providerId="LiveId" clId="{B848C3E4-3CDB-4683-8723-0E4D057F5947}" dt="2020-10-23T19:01:06.345" v="5245" actId="478"/>
          <ac:picMkLst>
            <pc:docMk/>
            <pc:sldMk cId="1744664743" sldId="299"/>
            <ac:picMk id="14" creationId="{5C8CEBA6-01AD-4F2B-87B9-0404C4DB8D7B}"/>
          </ac:picMkLst>
        </pc:picChg>
        <pc:picChg chg="add mod modCrop">
          <ac:chgData name="Richard Gowen" userId="fa808f909667fda9" providerId="LiveId" clId="{B848C3E4-3CDB-4683-8723-0E4D057F5947}" dt="2020-10-23T19:32:59.472" v="5916" actId="1038"/>
          <ac:picMkLst>
            <pc:docMk/>
            <pc:sldMk cId="1744664743" sldId="299"/>
            <ac:picMk id="15" creationId="{07428584-DDE2-4BC5-8F06-825BE672DCEA}"/>
          </ac:picMkLst>
        </pc:picChg>
        <pc:picChg chg="del">
          <ac:chgData name="Richard Gowen" userId="fa808f909667fda9" providerId="LiveId" clId="{B848C3E4-3CDB-4683-8723-0E4D057F5947}" dt="2020-10-23T19:01:09.510" v="5247" actId="478"/>
          <ac:picMkLst>
            <pc:docMk/>
            <pc:sldMk cId="1744664743" sldId="299"/>
            <ac:picMk id="16" creationId="{239E9C5B-B2E8-4E89-9CA3-8B0B2F250306}"/>
          </ac:picMkLst>
        </pc:picChg>
        <pc:picChg chg="del">
          <ac:chgData name="Richard Gowen" userId="fa808f909667fda9" providerId="LiveId" clId="{B848C3E4-3CDB-4683-8723-0E4D057F5947}" dt="2020-10-23T19:01:08.432" v="5246" actId="478"/>
          <ac:picMkLst>
            <pc:docMk/>
            <pc:sldMk cId="1744664743" sldId="299"/>
            <ac:picMk id="18" creationId="{3C8392D7-1E76-4234-90C7-2A10AC5CA1D6}"/>
          </ac:picMkLst>
        </pc:picChg>
        <pc:picChg chg="add mod modCrop">
          <ac:chgData name="Richard Gowen" userId="fa808f909667fda9" providerId="LiveId" clId="{B848C3E4-3CDB-4683-8723-0E4D057F5947}" dt="2020-10-23T19:32:59.472" v="5916" actId="1038"/>
          <ac:picMkLst>
            <pc:docMk/>
            <pc:sldMk cId="1744664743" sldId="299"/>
            <ac:picMk id="19" creationId="{96B3280A-1CBA-4A21-8DE5-EEA8C67E364A}"/>
          </ac:picMkLst>
        </pc:picChg>
        <pc:picChg chg="del">
          <ac:chgData name="Richard Gowen" userId="fa808f909667fda9" providerId="LiveId" clId="{B848C3E4-3CDB-4683-8723-0E4D057F5947}" dt="2020-10-23T19:01:10.119" v="5248" actId="478"/>
          <ac:picMkLst>
            <pc:docMk/>
            <pc:sldMk cId="1744664743" sldId="299"/>
            <ac:picMk id="21" creationId="{5956FF39-8499-4BB9-A237-165B938F86DE}"/>
          </ac:picMkLst>
        </pc:picChg>
      </pc:sldChg>
      <pc:sldChg chg="modSp mod">
        <pc:chgData name="Richard Gowen" userId="fa808f909667fda9" providerId="LiveId" clId="{B848C3E4-3CDB-4683-8723-0E4D057F5947}" dt="2020-10-23T19:38:53.962" v="5919" actId="1076"/>
        <pc:sldMkLst>
          <pc:docMk/>
          <pc:sldMk cId="1257218303" sldId="300"/>
        </pc:sldMkLst>
        <pc:picChg chg="mod">
          <ac:chgData name="Richard Gowen" userId="fa808f909667fda9" providerId="LiveId" clId="{B848C3E4-3CDB-4683-8723-0E4D057F5947}" dt="2020-10-23T19:38:53.962" v="5919" actId="1076"/>
          <ac:picMkLst>
            <pc:docMk/>
            <pc:sldMk cId="1257218303" sldId="300"/>
            <ac:picMk id="9" creationId="{12CFBC6F-6F7E-47F2-B50C-06CF55B52D29}"/>
          </ac:picMkLst>
        </pc:picChg>
      </pc:sldChg>
      <pc:sldChg chg="modSp mod">
        <pc:chgData name="Richard Gowen" userId="fa808f909667fda9" providerId="LiveId" clId="{B848C3E4-3CDB-4683-8723-0E4D057F5947}" dt="2020-10-23T19:27:01.475" v="5705" actId="1076"/>
        <pc:sldMkLst>
          <pc:docMk/>
          <pc:sldMk cId="1249703578" sldId="308"/>
        </pc:sldMkLst>
        <pc:spChg chg="mod">
          <ac:chgData name="Richard Gowen" userId="fa808f909667fda9" providerId="LiveId" clId="{B848C3E4-3CDB-4683-8723-0E4D057F5947}" dt="2020-10-23T19:26:50.701" v="5702" actId="14100"/>
          <ac:spMkLst>
            <pc:docMk/>
            <pc:sldMk cId="1249703578" sldId="308"/>
            <ac:spMk id="2" creationId="{00000000-0000-0000-0000-000000000000}"/>
          </ac:spMkLst>
        </pc:spChg>
        <pc:spChg chg="mod">
          <ac:chgData name="Richard Gowen" userId="fa808f909667fda9" providerId="LiveId" clId="{B848C3E4-3CDB-4683-8723-0E4D057F5947}" dt="2020-10-23T19:26:53.883" v="5703" actId="14100"/>
          <ac:spMkLst>
            <pc:docMk/>
            <pc:sldMk cId="1249703578" sldId="308"/>
            <ac:spMk id="3" creationId="{00000000-0000-0000-0000-000000000000}"/>
          </ac:spMkLst>
        </pc:spChg>
        <pc:picChg chg="mod">
          <ac:chgData name="Richard Gowen" userId="fa808f909667fda9" providerId="LiveId" clId="{B848C3E4-3CDB-4683-8723-0E4D057F5947}" dt="2020-10-23T19:26:56.722" v="5704" actId="1076"/>
          <ac:picMkLst>
            <pc:docMk/>
            <pc:sldMk cId="1249703578" sldId="308"/>
            <ac:picMk id="5" creationId="{6DA6EA54-F0BE-4445-90E2-9DC72100DE73}"/>
          </ac:picMkLst>
        </pc:picChg>
        <pc:picChg chg="mod">
          <ac:chgData name="Richard Gowen" userId="fa808f909667fda9" providerId="LiveId" clId="{B848C3E4-3CDB-4683-8723-0E4D057F5947}" dt="2020-10-23T19:27:01.475" v="5705" actId="1076"/>
          <ac:picMkLst>
            <pc:docMk/>
            <pc:sldMk cId="1249703578" sldId="308"/>
            <ac:picMk id="9" creationId="{1349870C-490C-4DC8-95B3-B45C39E40C45}"/>
          </ac:picMkLst>
        </pc:picChg>
      </pc:sldChg>
      <pc:sldChg chg="del">
        <pc:chgData name="Richard Gowen" userId="fa808f909667fda9" providerId="LiveId" clId="{B848C3E4-3CDB-4683-8723-0E4D057F5947}" dt="2020-10-23T18:51:54.319" v="4890" actId="47"/>
        <pc:sldMkLst>
          <pc:docMk/>
          <pc:sldMk cId="631418471" sldId="309"/>
        </pc:sldMkLst>
      </pc:sldChg>
      <pc:sldChg chg="del">
        <pc:chgData name="Richard Gowen" userId="fa808f909667fda9" providerId="LiveId" clId="{B848C3E4-3CDB-4683-8723-0E4D057F5947}" dt="2020-10-23T18:51:42.158" v="4879" actId="47"/>
        <pc:sldMkLst>
          <pc:docMk/>
          <pc:sldMk cId="3892081732" sldId="310"/>
        </pc:sldMkLst>
      </pc:sldChg>
      <pc:sldChg chg="del">
        <pc:chgData name="Richard Gowen" userId="fa808f909667fda9" providerId="LiveId" clId="{B848C3E4-3CDB-4683-8723-0E4D057F5947}" dt="2020-10-23T18:51:45.813" v="4881" actId="47"/>
        <pc:sldMkLst>
          <pc:docMk/>
          <pc:sldMk cId="344849728" sldId="311"/>
        </pc:sldMkLst>
      </pc:sldChg>
      <pc:sldChg chg="del">
        <pc:chgData name="Richard Gowen" userId="fa808f909667fda9" providerId="LiveId" clId="{B848C3E4-3CDB-4683-8723-0E4D057F5947}" dt="2020-10-23T18:51:47.176" v="4882" actId="47"/>
        <pc:sldMkLst>
          <pc:docMk/>
          <pc:sldMk cId="3694543565" sldId="312"/>
        </pc:sldMkLst>
      </pc:sldChg>
      <pc:sldChg chg="del">
        <pc:chgData name="Richard Gowen" userId="fa808f909667fda9" providerId="LiveId" clId="{B848C3E4-3CDB-4683-8723-0E4D057F5947}" dt="2020-10-23T18:51:47.738" v="4883" actId="47"/>
        <pc:sldMkLst>
          <pc:docMk/>
          <pc:sldMk cId="2095368851" sldId="313"/>
        </pc:sldMkLst>
      </pc:sldChg>
      <pc:sldChg chg="del">
        <pc:chgData name="Richard Gowen" userId="fa808f909667fda9" providerId="LiveId" clId="{B848C3E4-3CDB-4683-8723-0E4D057F5947}" dt="2020-10-23T18:51:48.342" v="4884" actId="47"/>
        <pc:sldMkLst>
          <pc:docMk/>
          <pc:sldMk cId="1075177098" sldId="314"/>
        </pc:sldMkLst>
      </pc:sldChg>
      <pc:sldChg chg="del">
        <pc:chgData name="Richard Gowen" userId="fa808f909667fda9" providerId="LiveId" clId="{B848C3E4-3CDB-4683-8723-0E4D057F5947}" dt="2020-10-23T18:51:49.138" v="4885" actId="47"/>
        <pc:sldMkLst>
          <pc:docMk/>
          <pc:sldMk cId="3049529388" sldId="315"/>
        </pc:sldMkLst>
      </pc:sldChg>
      <pc:sldChg chg="del">
        <pc:chgData name="Richard Gowen" userId="fa808f909667fda9" providerId="LiveId" clId="{B848C3E4-3CDB-4683-8723-0E4D057F5947}" dt="2020-10-23T18:51:49.919" v="4886" actId="47"/>
        <pc:sldMkLst>
          <pc:docMk/>
          <pc:sldMk cId="4102437217" sldId="316"/>
        </pc:sldMkLst>
      </pc:sldChg>
      <pc:sldChg chg="del">
        <pc:chgData name="Richard Gowen" userId="fa808f909667fda9" providerId="LiveId" clId="{B848C3E4-3CDB-4683-8723-0E4D057F5947}" dt="2020-10-23T18:51:52.013" v="4888" actId="47"/>
        <pc:sldMkLst>
          <pc:docMk/>
          <pc:sldMk cId="3440331322" sldId="319"/>
        </pc:sldMkLst>
      </pc:sldChg>
      <pc:sldChg chg="del">
        <pc:chgData name="Richard Gowen" userId="fa808f909667fda9" providerId="LiveId" clId="{B848C3E4-3CDB-4683-8723-0E4D057F5947}" dt="2020-10-23T18:51:53.178" v="4889" actId="47"/>
        <pc:sldMkLst>
          <pc:docMk/>
          <pc:sldMk cId="3869282430" sldId="320"/>
        </pc:sldMkLst>
      </pc:sldChg>
      <pc:sldChg chg="del">
        <pc:chgData name="Richard Gowen" userId="fa808f909667fda9" providerId="LiveId" clId="{B848C3E4-3CDB-4683-8723-0E4D057F5947}" dt="2020-10-23T18:51:56.084" v="4891" actId="47"/>
        <pc:sldMkLst>
          <pc:docMk/>
          <pc:sldMk cId="843782600" sldId="321"/>
        </pc:sldMkLst>
      </pc:sldChg>
      <pc:sldChg chg="del">
        <pc:chgData name="Richard Gowen" userId="fa808f909667fda9" providerId="LiveId" clId="{B848C3E4-3CDB-4683-8723-0E4D057F5947}" dt="2020-10-23T18:51:51.153" v="4887" actId="47"/>
        <pc:sldMkLst>
          <pc:docMk/>
          <pc:sldMk cId="4214088956" sldId="322"/>
        </pc:sldMkLst>
      </pc:sldChg>
      <pc:sldChg chg="del">
        <pc:chgData name="Richard Gowen" userId="fa808f909667fda9" providerId="LiveId" clId="{B848C3E4-3CDB-4683-8723-0E4D057F5947}" dt="2020-10-23T18:51:56.974" v="4892" actId="47"/>
        <pc:sldMkLst>
          <pc:docMk/>
          <pc:sldMk cId="2978315821" sldId="323"/>
        </pc:sldMkLst>
      </pc:sldChg>
      <pc:sldChg chg="ord">
        <pc:chgData name="Richard Gowen" userId="fa808f909667fda9" providerId="LiveId" clId="{B848C3E4-3CDB-4683-8723-0E4D057F5947}" dt="2020-10-23T19:27:35.033" v="5710"/>
        <pc:sldMkLst>
          <pc:docMk/>
          <pc:sldMk cId="1710934107" sldId="326"/>
        </pc:sldMkLst>
      </pc:sldChg>
      <pc:sldChg chg="modSp mod">
        <pc:chgData name="Richard Gowen" userId="fa808f909667fda9" providerId="LiveId" clId="{B848C3E4-3CDB-4683-8723-0E4D057F5947}" dt="2020-10-25T04:08:14.501" v="5942" actId="1076"/>
        <pc:sldMkLst>
          <pc:docMk/>
          <pc:sldMk cId="1092123375" sldId="328"/>
        </pc:sldMkLst>
        <pc:picChg chg="mod">
          <ac:chgData name="Richard Gowen" userId="fa808f909667fda9" providerId="LiveId" clId="{B848C3E4-3CDB-4683-8723-0E4D057F5947}" dt="2020-10-25T04:08:14.501" v="5942" actId="1076"/>
          <ac:picMkLst>
            <pc:docMk/>
            <pc:sldMk cId="1092123375" sldId="328"/>
            <ac:picMk id="3" creationId="{3E5AAB77-A48C-4899-8763-2C75708711DA}"/>
          </ac:picMkLst>
        </pc:picChg>
      </pc:sldChg>
      <pc:sldChg chg="addSp modSp mod">
        <pc:chgData name="Richard Gowen" userId="fa808f909667fda9" providerId="LiveId" clId="{B848C3E4-3CDB-4683-8723-0E4D057F5947}" dt="2020-10-25T04:23:44.982" v="6225" actId="1036"/>
        <pc:sldMkLst>
          <pc:docMk/>
          <pc:sldMk cId="1650421724" sldId="329"/>
        </pc:sldMkLst>
        <pc:spChg chg="mod">
          <ac:chgData name="Richard Gowen" userId="fa808f909667fda9" providerId="LiveId" clId="{B848C3E4-3CDB-4683-8723-0E4D057F5947}" dt="2020-10-25T04:23:34.904" v="6219" actId="20577"/>
          <ac:spMkLst>
            <pc:docMk/>
            <pc:sldMk cId="1650421724" sldId="329"/>
            <ac:spMk id="5" creationId="{64DAAEBF-9A8A-4E3C-AD55-7E829B8E3DB4}"/>
          </ac:spMkLst>
        </pc:spChg>
        <pc:spChg chg="mod">
          <ac:chgData name="Richard Gowen" userId="fa808f909667fda9" providerId="LiveId" clId="{B848C3E4-3CDB-4683-8723-0E4D057F5947}" dt="2020-10-25T04:16:22.685" v="6207" actId="20577"/>
          <ac:spMkLst>
            <pc:docMk/>
            <pc:sldMk cId="1650421724" sldId="329"/>
            <ac:spMk id="6" creationId="{2D2C12DC-494E-40E1-A81F-5FA52E3CA52E}"/>
          </ac:spMkLst>
        </pc:spChg>
        <pc:spChg chg="mod">
          <ac:chgData name="Richard Gowen" userId="fa808f909667fda9" providerId="LiveId" clId="{B848C3E4-3CDB-4683-8723-0E4D057F5947}" dt="2020-10-25T04:22:54.081" v="6208" actId="1076"/>
          <ac:spMkLst>
            <pc:docMk/>
            <pc:sldMk cId="1650421724" sldId="329"/>
            <ac:spMk id="9" creationId="{EA80A8CA-3F88-4A57-8B27-A17C6C79D68D}"/>
          </ac:spMkLst>
        </pc:spChg>
        <pc:picChg chg="add mod">
          <ac:chgData name="Richard Gowen" userId="fa808f909667fda9" providerId="LiveId" clId="{B848C3E4-3CDB-4683-8723-0E4D057F5947}" dt="2020-10-25T04:23:44.982" v="6225" actId="1036"/>
          <ac:picMkLst>
            <pc:docMk/>
            <pc:sldMk cId="1650421724" sldId="329"/>
            <ac:picMk id="3" creationId="{F1597103-0987-470E-B877-BA36FB454179}"/>
          </ac:picMkLst>
        </pc:picChg>
      </pc:sldChg>
      <pc:sldChg chg="del">
        <pc:chgData name="Richard Gowen" userId="fa808f909667fda9" providerId="LiveId" clId="{B848C3E4-3CDB-4683-8723-0E4D057F5947}" dt="2020-10-25T04:26:52.906" v="6236" actId="2696"/>
        <pc:sldMkLst>
          <pc:docMk/>
          <pc:sldMk cId="3194460477" sldId="330"/>
        </pc:sldMkLst>
      </pc:sldChg>
      <pc:sldChg chg="del">
        <pc:chgData name="Richard Gowen" userId="fa808f909667fda9" providerId="LiveId" clId="{B848C3E4-3CDB-4683-8723-0E4D057F5947}" dt="2020-10-25T04:26:57.049" v="6237" actId="2696"/>
        <pc:sldMkLst>
          <pc:docMk/>
          <pc:sldMk cId="2744636397" sldId="331"/>
        </pc:sldMkLst>
      </pc:sldChg>
      <pc:sldChg chg="del">
        <pc:chgData name="Richard Gowen" userId="fa808f909667fda9" providerId="LiveId" clId="{B848C3E4-3CDB-4683-8723-0E4D057F5947}" dt="2020-10-23T18:51:43.361" v="4880" actId="47"/>
        <pc:sldMkLst>
          <pc:docMk/>
          <pc:sldMk cId="2136444571" sldId="334"/>
        </pc:sldMkLst>
      </pc:sldChg>
      <pc:sldChg chg="modSp mod">
        <pc:chgData name="Richard Gowen" userId="fa808f909667fda9" providerId="LiveId" clId="{B848C3E4-3CDB-4683-8723-0E4D057F5947}" dt="2020-10-23T19:27:15.067" v="5708" actId="1076"/>
        <pc:sldMkLst>
          <pc:docMk/>
          <pc:sldMk cId="283420154" sldId="335"/>
        </pc:sldMkLst>
        <pc:spChg chg="mod">
          <ac:chgData name="Richard Gowen" userId="fa808f909667fda9" providerId="LiveId" clId="{B848C3E4-3CDB-4683-8723-0E4D057F5947}" dt="2020-10-23T19:27:09.058" v="5706" actId="14100"/>
          <ac:spMkLst>
            <pc:docMk/>
            <pc:sldMk cId="283420154" sldId="335"/>
            <ac:spMk id="2" creationId="{00000000-0000-0000-0000-000000000000}"/>
          </ac:spMkLst>
        </pc:spChg>
        <pc:spChg chg="mod">
          <ac:chgData name="Richard Gowen" userId="fa808f909667fda9" providerId="LiveId" clId="{B848C3E4-3CDB-4683-8723-0E4D057F5947}" dt="2020-10-23T19:27:11.411" v="5707" actId="14100"/>
          <ac:spMkLst>
            <pc:docMk/>
            <pc:sldMk cId="283420154" sldId="335"/>
            <ac:spMk id="3" creationId="{00000000-0000-0000-0000-000000000000}"/>
          </ac:spMkLst>
        </pc:spChg>
        <pc:picChg chg="mod">
          <ac:chgData name="Richard Gowen" userId="fa808f909667fda9" providerId="LiveId" clId="{B848C3E4-3CDB-4683-8723-0E4D057F5947}" dt="2020-10-23T19:27:15.067" v="5708" actId="1076"/>
          <ac:picMkLst>
            <pc:docMk/>
            <pc:sldMk cId="283420154" sldId="335"/>
            <ac:picMk id="4" creationId="{9FEB2059-BB6D-409B-B7E7-8628F1BD7BBF}"/>
          </ac:picMkLst>
        </pc:picChg>
      </pc:sldChg>
      <pc:sldChg chg="modSp mod">
        <pc:chgData name="Richard Gowen" userId="fa808f909667fda9" providerId="LiveId" clId="{B848C3E4-3CDB-4683-8723-0E4D057F5947}" dt="2020-10-23T19:31:37.608" v="5898" actId="20577"/>
        <pc:sldMkLst>
          <pc:docMk/>
          <pc:sldMk cId="2472299559" sldId="336"/>
        </pc:sldMkLst>
        <pc:spChg chg="mod">
          <ac:chgData name="Richard Gowen" userId="fa808f909667fda9" providerId="LiveId" clId="{B848C3E4-3CDB-4683-8723-0E4D057F5947}" dt="2020-10-23T19:31:37.608" v="5898" actId="20577"/>
          <ac:spMkLst>
            <pc:docMk/>
            <pc:sldMk cId="2472299559" sldId="336"/>
            <ac:spMk id="2" creationId="{00000000-0000-0000-0000-000000000000}"/>
          </ac:spMkLst>
        </pc:spChg>
        <pc:spChg chg="mod">
          <ac:chgData name="Richard Gowen" userId="fa808f909667fda9" providerId="LiveId" clId="{B848C3E4-3CDB-4683-8723-0E4D057F5947}" dt="2020-10-23T19:29:47.493" v="5888" actId="6549"/>
          <ac:spMkLst>
            <pc:docMk/>
            <pc:sldMk cId="2472299559" sldId="336"/>
            <ac:spMk id="3" creationId="{00000000-0000-0000-0000-000000000000}"/>
          </ac:spMkLst>
        </pc:spChg>
      </pc:sldChg>
      <pc:sldChg chg="addSp modSp add mod ord">
        <pc:chgData name="Richard Gowen" userId="fa808f909667fda9" providerId="LiveId" clId="{B848C3E4-3CDB-4683-8723-0E4D057F5947}" dt="2020-10-25T03:07:05.918" v="5929" actId="20577"/>
        <pc:sldMkLst>
          <pc:docMk/>
          <pc:sldMk cId="2808632105" sldId="337"/>
        </pc:sldMkLst>
        <pc:spChg chg="mod">
          <ac:chgData name="Richard Gowen" userId="fa808f909667fda9" providerId="LiveId" clId="{B848C3E4-3CDB-4683-8723-0E4D057F5947}" dt="2020-10-25T03:07:05.918" v="5929" actId="20577"/>
          <ac:spMkLst>
            <pc:docMk/>
            <pc:sldMk cId="2808632105" sldId="337"/>
            <ac:spMk id="2" creationId="{00000000-0000-0000-0000-000000000000}"/>
          </ac:spMkLst>
        </pc:spChg>
        <pc:spChg chg="mod">
          <ac:chgData name="Richard Gowen" userId="fa808f909667fda9" providerId="LiveId" clId="{B848C3E4-3CDB-4683-8723-0E4D057F5947}" dt="2020-10-23T18:20:01.688" v="3606" actId="20577"/>
          <ac:spMkLst>
            <pc:docMk/>
            <pc:sldMk cId="2808632105" sldId="337"/>
            <ac:spMk id="3" creationId="{00000000-0000-0000-0000-000000000000}"/>
          </ac:spMkLst>
        </pc:spChg>
        <pc:picChg chg="add mod">
          <ac:chgData name="Richard Gowen" userId="fa808f909667fda9" providerId="LiveId" clId="{B848C3E4-3CDB-4683-8723-0E4D057F5947}" dt="2020-10-23T17:26:46.498" v="1646" actId="1035"/>
          <ac:picMkLst>
            <pc:docMk/>
            <pc:sldMk cId="2808632105" sldId="337"/>
            <ac:picMk id="5" creationId="{8FE7C18C-9F88-48CE-8D9F-17A97C9C56AC}"/>
          </ac:picMkLst>
        </pc:picChg>
        <pc:picChg chg="add mod">
          <ac:chgData name="Richard Gowen" userId="fa808f909667fda9" providerId="LiveId" clId="{B848C3E4-3CDB-4683-8723-0E4D057F5947}" dt="2020-10-23T17:26:46.498" v="1646" actId="1035"/>
          <ac:picMkLst>
            <pc:docMk/>
            <pc:sldMk cId="2808632105" sldId="337"/>
            <ac:picMk id="7" creationId="{5D1DE233-3100-459D-96F2-EB9952AB6461}"/>
          </ac:picMkLst>
        </pc:picChg>
      </pc:sldChg>
      <pc:sldChg chg="delSp modSp add mod">
        <pc:chgData name="Richard Gowen" userId="fa808f909667fda9" providerId="LiveId" clId="{B848C3E4-3CDB-4683-8723-0E4D057F5947}" dt="2020-10-23T18:26:54.175" v="3756" actId="207"/>
        <pc:sldMkLst>
          <pc:docMk/>
          <pc:sldMk cId="1274065055" sldId="338"/>
        </pc:sldMkLst>
        <pc:spChg chg="mod">
          <ac:chgData name="Richard Gowen" userId="fa808f909667fda9" providerId="LiveId" clId="{B848C3E4-3CDB-4683-8723-0E4D057F5947}" dt="2020-10-23T17:28:35.521" v="1695" actId="20577"/>
          <ac:spMkLst>
            <pc:docMk/>
            <pc:sldMk cId="1274065055" sldId="338"/>
            <ac:spMk id="2" creationId="{00000000-0000-0000-0000-000000000000}"/>
          </ac:spMkLst>
        </pc:spChg>
        <pc:spChg chg="mod">
          <ac:chgData name="Richard Gowen" userId="fa808f909667fda9" providerId="LiveId" clId="{B848C3E4-3CDB-4683-8723-0E4D057F5947}" dt="2020-10-23T18:26:54.175" v="3756" actId="207"/>
          <ac:spMkLst>
            <pc:docMk/>
            <pc:sldMk cId="1274065055" sldId="338"/>
            <ac:spMk id="3" creationId="{00000000-0000-0000-0000-000000000000}"/>
          </ac:spMkLst>
        </pc:spChg>
        <pc:picChg chg="del">
          <ac:chgData name="Richard Gowen" userId="fa808f909667fda9" providerId="LiveId" clId="{B848C3E4-3CDB-4683-8723-0E4D057F5947}" dt="2020-10-23T17:27:46.488" v="1648" actId="478"/>
          <ac:picMkLst>
            <pc:docMk/>
            <pc:sldMk cId="1274065055" sldId="338"/>
            <ac:picMk id="5" creationId="{8FE7C18C-9F88-48CE-8D9F-17A97C9C56AC}"/>
          </ac:picMkLst>
        </pc:picChg>
        <pc:picChg chg="del">
          <ac:chgData name="Richard Gowen" userId="fa808f909667fda9" providerId="LiveId" clId="{B848C3E4-3CDB-4683-8723-0E4D057F5947}" dt="2020-10-23T17:27:47.732" v="1649" actId="478"/>
          <ac:picMkLst>
            <pc:docMk/>
            <pc:sldMk cId="1274065055" sldId="338"/>
            <ac:picMk id="7" creationId="{5D1DE233-3100-459D-96F2-EB9952AB6461}"/>
          </ac:picMkLst>
        </pc:picChg>
      </pc:sldChg>
      <pc:sldChg chg="modSp add mod">
        <pc:chgData name="Richard Gowen" userId="fa808f909667fda9" providerId="LiveId" clId="{B848C3E4-3CDB-4683-8723-0E4D057F5947}" dt="2020-10-23T18:50:52.196" v="4875" actId="6549"/>
        <pc:sldMkLst>
          <pc:docMk/>
          <pc:sldMk cId="527876094" sldId="339"/>
        </pc:sldMkLst>
        <pc:spChg chg="mod">
          <ac:chgData name="Richard Gowen" userId="fa808f909667fda9" providerId="LiveId" clId="{B848C3E4-3CDB-4683-8723-0E4D057F5947}" dt="2020-10-23T18:21:30.294" v="3635" actId="20577"/>
          <ac:spMkLst>
            <pc:docMk/>
            <pc:sldMk cId="527876094" sldId="339"/>
            <ac:spMk id="2" creationId="{00000000-0000-0000-0000-000000000000}"/>
          </ac:spMkLst>
        </pc:spChg>
        <pc:spChg chg="mod">
          <ac:chgData name="Richard Gowen" userId="fa808f909667fda9" providerId="LiveId" clId="{B848C3E4-3CDB-4683-8723-0E4D057F5947}" dt="2020-10-23T18:50:52.196" v="4875" actId="6549"/>
          <ac:spMkLst>
            <pc:docMk/>
            <pc:sldMk cId="527876094" sldId="339"/>
            <ac:spMk id="3" creationId="{00000000-0000-0000-0000-000000000000}"/>
          </ac:spMkLst>
        </pc:spChg>
      </pc:sldChg>
      <pc:sldChg chg="add del">
        <pc:chgData name="Richard Gowen" userId="fa808f909667fda9" providerId="LiveId" clId="{B848C3E4-3CDB-4683-8723-0E4D057F5947}" dt="2020-10-23T18:51:40.846" v="4878" actId="47"/>
        <pc:sldMkLst>
          <pc:docMk/>
          <pc:sldMk cId="863625412" sldId="340"/>
        </pc:sldMkLst>
      </pc:sldChg>
      <pc:sldChg chg="modSp add mod ord">
        <pc:chgData name="Richard Gowen" userId="fa808f909667fda9" providerId="LiveId" clId="{B848C3E4-3CDB-4683-8723-0E4D057F5947}" dt="2020-10-25T05:13:10.129" v="6642" actId="20577"/>
        <pc:sldMkLst>
          <pc:docMk/>
          <pc:sldMk cId="650190064" sldId="342"/>
        </pc:sldMkLst>
        <pc:spChg chg="mod">
          <ac:chgData name="Richard Gowen" userId="fa808f909667fda9" providerId="LiveId" clId="{B848C3E4-3CDB-4683-8723-0E4D057F5947}" dt="2020-10-25T04:26:23.365" v="6231" actId="27636"/>
          <ac:spMkLst>
            <pc:docMk/>
            <pc:sldMk cId="650190064" sldId="342"/>
            <ac:spMk id="4" creationId="{0039C68C-E722-4279-99E6-3B31429ED155}"/>
          </ac:spMkLst>
        </pc:spChg>
        <pc:spChg chg="mod">
          <ac:chgData name="Richard Gowen" userId="fa808f909667fda9" providerId="LiveId" clId="{B848C3E4-3CDB-4683-8723-0E4D057F5947}" dt="2020-10-25T05:13:10.129" v="6642" actId="20577"/>
          <ac:spMkLst>
            <pc:docMk/>
            <pc:sldMk cId="650190064" sldId="342"/>
            <ac:spMk id="5" creationId="{64DAAEBF-9A8A-4E3C-AD55-7E829B8E3DB4}"/>
          </ac:spMkLst>
        </pc:spChg>
        <pc:spChg chg="mod">
          <ac:chgData name="Richard Gowen" userId="fa808f909667fda9" providerId="LiveId" clId="{B848C3E4-3CDB-4683-8723-0E4D057F5947}" dt="2020-10-25T04:26:27.578" v="6235" actId="27636"/>
          <ac:spMkLst>
            <pc:docMk/>
            <pc:sldMk cId="650190064" sldId="342"/>
            <ac:spMk id="6" creationId="{1EF23B39-4151-4CE4-9441-247B3CC77E0F}"/>
          </ac:spMkLst>
        </pc:spChg>
        <pc:picChg chg="mod modCrop">
          <ac:chgData name="Richard Gowen" userId="fa808f909667fda9" providerId="LiveId" clId="{B848C3E4-3CDB-4683-8723-0E4D057F5947}" dt="2020-10-25T05:08:56.850" v="6262" actId="1076"/>
          <ac:picMkLst>
            <pc:docMk/>
            <pc:sldMk cId="650190064" sldId="342"/>
            <ac:picMk id="9" creationId="{12CFBC6F-6F7E-47F2-B50C-06CF55B52D29}"/>
          </ac:picMkLst>
        </pc:picChg>
      </pc:sldChg>
      <pc:sldChg chg="modSp add mod ord">
        <pc:chgData name="Richard Gowen" userId="fa808f909667fda9" providerId="LiveId" clId="{B848C3E4-3CDB-4683-8723-0E4D057F5947}" dt="2020-10-25T05:17:33.944" v="6950" actId="20577"/>
        <pc:sldMkLst>
          <pc:docMk/>
          <pc:sldMk cId="1116165467" sldId="343"/>
        </pc:sldMkLst>
        <pc:spChg chg="mod">
          <ac:chgData name="Richard Gowen" userId="fa808f909667fda9" providerId="LiveId" clId="{B848C3E4-3CDB-4683-8723-0E4D057F5947}" dt="2020-10-25T04:27:22.511" v="6242" actId="27636"/>
          <ac:spMkLst>
            <pc:docMk/>
            <pc:sldMk cId="1116165467" sldId="343"/>
            <ac:spMk id="4" creationId="{0039C68C-E722-4279-99E6-3B31429ED155}"/>
          </ac:spMkLst>
        </pc:spChg>
        <pc:spChg chg="mod">
          <ac:chgData name="Richard Gowen" userId="fa808f909667fda9" providerId="LiveId" clId="{B848C3E4-3CDB-4683-8723-0E4D057F5947}" dt="2020-10-25T05:17:33.944" v="6950" actId="20577"/>
          <ac:spMkLst>
            <pc:docMk/>
            <pc:sldMk cId="1116165467" sldId="343"/>
            <ac:spMk id="5" creationId="{64DAAEBF-9A8A-4E3C-AD55-7E829B8E3DB4}"/>
          </ac:spMkLst>
        </pc:spChg>
        <pc:spChg chg="mod">
          <ac:chgData name="Richard Gowen" userId="fa808f909667fda9" providerId="LiveId" clId="{B848C3E4-3CDB-4683-8723-0E4D057F5947}" dt="2020-10-25T04:27:27.444" v="6246" actId="27636"/>
          <ac:spMkLst>
            <pc:docMk/>
            <pc:sldMk cId="1116165467" sldId="343"/>
            <ac:spMk id="6" creationId="{1EF23B39-4151-4CE4-9441-247B3CC77E0F}"/>
          </ac:spMkLst>
        </pc:spChg>
        <pc:picChg chg="mod modCrop">
          <ac:chgData name="Richard Gowen" userId="fa808f909667fda9" providerId="LiveId" clId="{B848C3E4-3CDB-4683-8723-0E4D057F5947}" dt="2020-10-25T05:14:01.055" v="6651" actId="1076"/>
          <ac:picMkLst>
            <pc:docMk/>
            <pc:sldMk cId="1116165467" sldId="343"/>
            <ac:picMk id="9" creationId="{12CFBC6F-6F7E-47F2-B50C-06CF55B52D29}"/>
          </ac:picMkLst>
        </pc:picChg>
      </pc:sldChg>
      <pc:sldChg chg="modSp add mod ord">
        <pc:chgData name="Richard Gowen" userId="fa808f909667fda9" providerId="LiveId" clId="{B848C3E4-3CDB-4683-8723-0E4D057F5947}" dt="2020-10-25T05:25:57.299" v="7637" actId="20577"/>
        <pc:sldMkLst>
          <pc:docMk/>
          <pc:sldMk cId="1023386634" sldId="344"/>
        </pc:sldMkLst>
        <pc:spChg chg="mod">
          <ac:chgData name="Richard Gowen" userId="fa808f909667fda9" providerId="LiveId" clId="{B848C3E4-3CDB-4683-8723-0E4D057F5947}" dt="2020-10-25T04:28:18.549" v="6251" actId="27636"/>
          <ac:spMkLst>
            <pc:docMk/>
            <pc:sldMk cId="1023386634" sldId="344"/>
            <ac:spMk id="4" creationId="{0039C68C-E722-4279-99E6-3B31429ED155}"/>
          </ac:spMkLst>
        </pc:spChg>
        <pc:spChg chg="mod">
          <ac:chgData name="Richard Gowen" userId="fa808f909667fda9" providerId="LiveId" clId="{B848C3E4-3CDB-4683-8723-0E4D057F5947}" dt="2020-10-25T05:25:57.299" v="7637" actId="20577"/>
          <ac:spMkLst>
            <pc:docMk/>
            <pc:sldMk cId="1023386634" sldId="344"/>
            <ac:spMk id="5" creationId="{64DAAEBF-9A8A-4E3C-AD55-7E829B8E3DB4}"/>
          </ac:spMkLst>
        </pc:spChg>
        <pc:spChg chg="mod">
          <ac:chgData name="Richard Gowen" userId="fa808f909667fda9" providerId="LiveId" clId="{B848C3E4-3CDB-4683-8723-0E4D057F5947}" dt="2020-10-25T04:28:21.157" v="6255" actId="27636"/>
          <ac:spMkLst>
            <pc:docMk/>
            <pc:sldMk cId="1023386634" sldId="344"/>
            <ac:spMk id="6" creationId="{1EF23B39-4151-4CE4-9441-247B3CC77E0F}"/>
          </ac:spMkLst>
        </pc:spChg>
        <pc:picChg chg="mod modCrop">
          <ac:chgData name="Richard Gowen" userId="fa808f909667fda9" providerId="LiveId" clId="{B848C3E4-3CDB-4683-8723-0E4D057F5947}" dt="2020-10-25T05:18:35.873" v="6959" actId="1076"/>
          <ac:picMkLst>
            <pc:docMk/>
            <pc:sldMk cId="1023386634" sldId="344"/>
            <ac:picMk id="9" creationId="{12CFBC6F-6F7E-47F2-B50C-06CF55B52D29}"/>
          </ac:picMkLst>
        </pc:picChg>
      </pc:sldChg>
    </pc:docChg>
  </pc:docChgLst>
  <pc:docChgLst>
    <pc:chgData name="Richard Gowen" userId="fa808f909667fda9" providerId="LiveId" clId="{93FC4971-F4B3-4C32-8016-8022842D6FD7}"/>
    <pc:docChg chg="undo custSel addSld delSld modSld sldOrd">
      <pc:chgData name="Richard Gowen" userId="fa808f909667fda9" providerId="LiveId" clId="{93FC4971-F4B3-4C32-8016-8022842D6FD7}" dt="2020-10-15T20:14:27.159" v="7906" actId="207"/>
      <pc:docMkLst>
        <pc:docMk/>
      </pc:docMkLst>
      <pc:sldChg chg="delSp modSp mod">
        <pc:chgData name="Richard Gowen" userId="fa808f909667fda9" providerId="LiveId" clId="{93FC4971-F4B3-4C32-8016-8022842D6FD7}" dt="2020-10-13T16:26:17.092" v="1517" actId="20577"/>
        <pc:sldMkLst>
          <pc:docMk/>
          <pc:sldMk cId="3806664319" sldId="256"/>
        </pc:sldMkLst>
        <pc:spChg chg="mod">
          <ac:chgData name="Richard Gowen" userId="fa808f909667fda9" providerId="LiveId" clId="{93FC4971-F4B3-4C32-8016-8022842D6FD7}" dt="2020-10-12T15:52:31.380" v="2" actId="14100"/>
          <ac:spMkLst>
            <pc:docMk/>
            <pc:sldMk cId="3806664319" sldId="256"/>
            <ac:spMk id="2" creationId="{00000000-0000-0000-0000-000000000000}"/>
          </ac:spMkLst>
        </pc:spChg>
        <pc:spChg chg="mod">
          <ac:chgData name="Richard Gowen" userId="fa808f909667fda9" providerId="LiveId" clId="{93FC4971-F4B3-4C32-8016-8022842D6FD7}" dt="2020-10-13T16:26:17.092" v="1517" actId="20577"/>
          <ac:spMkLst>
            <pc:docMk/>
            <pc:sldMk cId="3806664319" sldId="256"/>
            <ac:spMk id="3" creationId="{00000000-0000-0000-0000-000000000000}"/>
          </ac:spMkLst>
        </pc:spChg>
        <pc:picChg chg="del">
          <ac:chgData name="Richard Gowen" userId="fa808f909667fda9" providerId="LiveId" clId="{93FC4971-F4B3-4C32-8016-8022842D6FD7}" dt="2020-10-12T15:52:02.186" v="1" actId="478"/>
          <ac:picMkLst>
            <pc:docMk/>
            <pc:sldMk cId="3806664319" sldId="256"/>
            <ac:picMk id="4" creationId="{00000000-0000-0000-0000-000000000000}"/>
          </ac:picMkLst>
        </pc:picChg>
      </pc:sldChg>
      <pc:sldChg chg="modSp mod">
        <pc:chgData name="Richard Gowen" userId="fa808f909667fda9" providerId="LiveId" clId="{93FC4971-F4B3-4C32-8016-8022842D6FD7}" dt="2020-10-12T15:59:26.709" v="5" actId="313"/>
        <pc:sldMkLst>
          <pc:docMk/>
          <pc:sldMk cId="2401222448" sldId="258"/>
        </pc:sldMkLst>
        <pc:spChg chg="mod">
          <ac:chgData name="Richard Gowen" userId="fa808f909667fda9" providerId="LiveId" clId="{93FC4971-F4B3-4C32-8016-8022842D6FD7}" dt="2020-10-12T15:59:26.709" v="5" actId="313"/>
          <ac:spMkLst>
            <pc:docMk/>
            <pc:sldMk cId="2401222448" sldId="258"/>
            <ac:spMk id="3" creationId="{00000000-0000-0000-0000-000000000000}"/>
          </ac:spMkLst>
        </pc:spChg>
      </pc:sldChg>
      <pc:sldChg chg="modSp mod">
        <pc:chgData name="Richard Gowen" userId="fa808f909667fda9" providerId="LiveId" clId="{93FC4971-F4B3-4C32-8016-8022842D6FD7}" dt="2020-10-15T14:09:14.650" v="7324" actId="1076"/>
        <pc:sldMkLst>
          <pc:docMk/>
          <pc:sldMk cId="1319350802" sldId="263"/>
        </pc:sldMkLst>
        <pc:spChg chg="mod">
          <ac:chgData name="Richard Gowen" userId="fa808f909667fda9" providerId="LiveId" clId="{93FC4971-F4B3-4C32-8016-8022842D6FD7}" dt="2020-10-15T13:55:15.683" v="7050" actId="6549"/>
          <ac:spMkLst>
            <pc:docMk/>
            <pc:sldMk cId="1319350802" sldId="263"/>
            <ac:spMk id="4" creationId="{00000000-0000-0000-0000-000000000000}"/>
          </ac:spMkLst>
        </pc:spChg>
        <pc:picChg chg="mod">
          <ac:chgData name="Richard Gowen" userId="fa808f909667fda9" providerId="LiveId" clId="{93FC4971-F4B3-4C32-8016-8022842D6FD7}" dt="2020-10-15T14:09:14.650" v="7324" actId="1076"/>
          <ac:picMkLst>
            <pc:docMk/>
            <pc:sldMk cId="1319350802" sldId="263"/>
            <ac:picMk id="6" creationId="{00000000-0000-0000-0000-000000000000}"/>
          </ac:picMkLst>
        </pc:picChg>
      </pc:sldChg>
      <pc:sldChg chg="addSp delSp modSp mod">
        <pc:chgData name="Richard Gowen" userId="fa808f909667fda9" providerId="LiveId" clId="{93FC4971-F4B3-4C32-8016-8022842D6FD7}" dt="2020-10-15T14:28:21.641" v="7459" actId="20577"/>
        <pc:sldMkLst>
          <pc:docMk/>
          <pc:sldMk cId="4247402858" sldId="264"/>
        </pc:sldMkLst>
        <pc:spChg chg="mod">
          <ac:chgData name="Richard Gowen" userId="fa808f909667fda9" providerId="LiveId" clId="{93FC4971-F4B3-4C32-8016-8022842D6FD7}" dt="2020-10-15T14:28:21.641" v="7459" actId="20577"/>
          <ac:spMkLst>
            <pc:docMk/>
            <pc:sldMk cId="4247402858" sldId="264"/>
            <ac:spMk id="4" creationId="{00000000-0000-0000-0000-000000000000}"/>
          </ac:spMkLst>
        </pc:spChg>
        <pc:spChg chg="add del mod">
          <ac:chgData name="Richard Gowen" userId="fa808f909667fda9" providerId="LiveId" clId="{93FC4971-F4B3-4C32-8016-8022842D6FD7}" dt="2020-10-15T14:26:06.814" v="7326" actId="931"/>
          <ac:spMkLst>
            <pc:docMk/>
            <pc:sldMk cId="4247402858" sldId="264"/>
            <ac:spMk id="6" creationId="{90C28399-1446-49CA-9ADB-10EEDD82A520}"/>
          </ac:spMkLst>
        </pc:spChg>
        <pc:picChg chg="del">
          <ac:chgData name="Richard Gowen" userId="fa808f909667fda9" providerId="LiveId" clId="{93FC4971-F4B3-4C32-8016-8022842D6FD7}" dt="2020-10-15T14:25:57.225" v="7325" actId="478"/>
          <ac:picMkLst>
            <pc:docMk/>
            <pc:sldMk cId="4247402858" sldId="264"/>
            <ac:picMk id="5" creationId="{00000000-0000-0000-0000-000000000000}"/>
          </ac:picMkLst>
        </pc:picChg>
        <pc:picChg chg="add mod modCrop">
          <ac:chgData name="Richard Gowen" userId="fa808f909667fda9" providerId="LiveId" clId="{93FC4971-F4B3-4C32-8016-8022842D6FD7}" dt="2020-10-15T14:26:57.897" v="7333" actId="14100"/>
          <ac:picMkLst>
            <pc:docMk/>
            <pc:sldMk cId="4247402858" sldId="264"/>
            <ac:picMk id="8" creationId="{07E513AC-3EA0-4AE1-9138-46691557F2FD}"/>
          </ac:picMkLst>
        </pc:picChg>
      </pc:sldChg>
      <pc:sldChg chg="del">
        <pc:chgData name="Richard Gowen" userId="fa808f909667fda9" providerId="LiveId" clId="{93FC4971-F4B3-4C32-8016-8022842D6FD7}" dt="2020-10-12T16:00:39.787" v="6" actId="2696"/>
        <pc:sldMkLst>
          <pc:docMk/>
          <pc:sldMk cId="3789933703" sldId="266"/>
        </pc:sldMkLst>
      </pc:sldChg>
      <pc:sldChg chg="del">
        <pc:chgData name="Richard Gowen" userId="fa808f909667fda9" providerId="LiveId" clId="{93FC4971-F4B3-4C32-8016-8022842D6FD7}" dt="2020-10-12T16:00:43.337" v="7" actId="2696"/>
        <pc:sldMkLst>
          <pc:docMk/>
          <pc:sldMk cId="2126654089" sldId="267"/>
        </pc:sldMkLst>
      </pc:sldChg>
      <pc:sldChg chg="addSp delSp modSp mod">
        <pc:chgData name="Richard Gowen" userId="fa808f909667fda9" providerId="LiveId" clId="{93FC4971-F4B3-4C32-8016-8022842D6FD7}" dt="2020-10-15T14:31:55.656" v="7461" actId="403"/>
        <pc:sldMkLst>
          <pc:docMk/>
          <pc:sldMk cId="1588382550" sldId="268"/>
        </pc:sldMkLst>
        <pc:spChg chg="del mod">
          <ac:chgData name="Richard Gowen" userId="fa808f909667fda9" providerId="LiveId" clId="{93FC4971-F4B3-4C32-8016-8022842D6FD7}" dt="2020-10-12T16:28:43.564" v="483" actId="478"/>
          <ac:spMkLst>
            <pc:docMk/>
            <pc:sldMk cId="1588382550" sldId="268"/>
            <ac:spMk id="3" creationId="{00000000-0000-0000-0000-000000000000}"/>
          </ac:spMkLst>
        </pc:spChg>
        <pc:spChg chg="add del mod">
          <ac:chgData name="Richard Gowen" userId="fa808f909667fda9" providerId="LiveId" clId="{93FC4971-F4B3-4C32-8016-8022842D6FD7}" dt="2020-10-12T16:28:59.337" v="486" actId="478"/>
          <ac:spMkLst>
            <pc:docMk/>
            <pc:sldMk cId="1588382550" sldId="268"/>
            <ac:spMk id="4" creationId="{1667AE81-33D6-4A04-B9CD-DBE60E8A4B67}"/>
          </ac:spMkLst>
        </pc:spChg>
        <pc:spChg chg="add mod">
          <ac:chgData name="Richard Gowen" userId="fa808f909667fda9" providerId="LiveId" clId="{93FC4971-F4B3-4C32-8016-8022842D6FD7}" dt="2020-10-15T14:31:55.656" v="7461" actId="403"/>
          <ac:spMkLst>
            <pc:docMk/>
            <pc:sldMk cId="1588382550" sldId="268"/>
            <ac:spMk id="6" creationId="{3B5A901D-7715-418E-A9CA-49DC9FEFC5CE}"/>
          </ac:spMkLst>
        </pc:spChg>
      </pc:sldChg>
      <pc:sldChg chg="addSp delSp modSp mod">
        <pc:chgData name="Richard Gowen" userId="fa808f909667fda9" providerId="LiveId" clId="{93FC4971-F4B3-4C32-8016-8022842D6FD7}" dt="2020-10-15T14:33:31.618" v="7463" actId="207"/>
        <pc:sldMkLst>
          <pc:docMk/>
          <pc:sldMk cId="2378149271" sldId="269"/>
        </pc:sldMkLst>
        <pc:spChg chg="mod">
          <ac:chgData name="Richard Gowen" userId="fa808f909667fda9" providerId="LiveId" clId="{93FC4971-F4B3-4C32-8016-8022842D6FD7}" dt="2020-10-12T16:31:24.201" v="596" actId="20577"/>
          <ac:spMkLst>
            <pc:docMk/>
            <pc:sldMk cId="2378149271" sldId="269"/>
            <ac:spMk id="2" creationId="{00000000-0000-0000-0000-000000000000}"/>
          </ac:spMkLst>
        </pc:spChg>
        <pc:spChg chg="del">
          <ac:chgData name="Richard Gowen" userId="fa808f909667fda9" providerId="LiveId" clId="{93FC4971-F4B3-4C32-8016-8022842D6FD7}" dt="2020-10-12T16:31:11.979" v="579" actId="478"/>
          <ac:spMkLst>
            <pc:docMk/>
            <pc:sldMk cId="2378149271" sldId="269"/>
            <ac:spMk id="3" creationId="{00000000-0000-0000-0000-000000000000}"/>
          </ac:spMkLst>
        </pc:spChg>
        <pc:spChg chg="add mod">
          <ac:chgData name="Richard Gowen" userId="fa808f909667fda9" providerId="LiveId" clId="{93FC4971-F4B3-4C32-8016-8022842D6FD7}" dt="2020-10-15T14:33:31.618" v="7463" actId="207"/>
          <ac:spMkLst>
            <pc:docMk/>
            <pc:sldMk cId="2378149271" sldId="269"/>
            <ac:spMk id="6" creationId="{0DC7C591-9E4D-49BE-93B6-E002F9E0D121}"/>
          </ac:spMkLst>
        </pc:spChg>
        <pc:picChg chg="del">
          <ac:chgData name="Richard Gowen" userId="fa808f909667fda9" providerId="LiveId" clId="{93FC4971-F4B3-4C32-8016-8022842D6FD7}" dt="2020-10-12T16:31:05.857" v="577" actId="478"/>
          <ac:picMkLst>
            <pc:docMk/>
            <pc:sldMk cId="2378149271" sldId="269"/>
            <ac:picMk id="5" creationId="{00000000-0000-0000-0000-000000000000}"/>
          </ac:picMkLst>
        </pc:picChg>
        <pc:picChg chg="del">
          <ac:chgData name="Richard Gowen" userId="fa808f909667fda9" providerId="LiveId" clId="{93FC4971-F4B3-4C32-8016-8022842D6FD7}" dt="2020-10-12T16:31:07.369" v="578" actId="478"/>
          <ac:picMkLst>
            <pc:docMk/>
            <pc:sldMk cId="2378149271" sldId="269"/>
            <ac:picMk id="7" creationId="{00000000-0000-0000-0000-000000000000}"/>
          </ac:picMkLst>
        </pc:picChg>
      </pc:sldChg>
      <pc:sldChg chg="del">
        <pc:chgData name="Richard Gowen" userId="fa808f909667fda9" providerId="LiveId" clId="{93FC4971-F4B3-4C32-8016-8022842D6FD7}" dt="2020-10-13T16:21:17.186" v="1479" actId="2696"/>
        <pc:sldMkLst>
          <pc:docMk/>
          <pc:sldMk cId="792296983" sldId="270"/>
        </pc:sldMkLst>
      </pc:sldChg>
      <pc:sldChg chg="del">
        <pc:chgData name="Richard Gowen" userId="fa808f909667fda9" providerId="LiveId" clId="{93FC4971-F4B3-4C32-8016-8022842D6FD7}" dt="2020-10-13T16:21:44.109" v="1481" actId="2696"/>
        <pc:sldMkLst>
          <pc:docMk/>
          <pc:sldMk cId="2266893436" sldId="271"/>
        </pc:sldMkLst>
      </pc:sldChg>
      <pc:sldChg chg="modSp mod">
        <pc:chgData name="Richard Gowen" userId="fa808f909667fda9" providerId="LiveId" clId="{93FC4971-F4B3-4C32-8016-8022842D6FD7}" dt="2020-10-14T17:05:18.021" v="6308" actId="20577"/>
        <pc:sldMkLst>
          <pc:docMk/>
          <pc:sldMk cId="548685609" sldId="272"/>
        </pc:sldMkLst>
        <pc:spChg chg="mod">
          <ac:chgData name="Richard Gowen" userId="fa808f909667fda9" providerId="LiveId" clId="{93FC4971-F4B3-4C32-8016-8022842D6FD7}" dt="2020-10-14T17:05:18.021" v="6308" actId="20577"/>
          <ac:spMkLst>
            <pc:docMk/>
            <pc:sldMk cId="548685609" sldId="272"/>
            <ac:spMk id="4" creationId="{00000000-0000-0000-0000-000000000000}"/>
          </ac:spMkLst>
        </pc:spChg>
      </pc:sldChg>
      <pc:sldChg chg="del">
        <pc:chgData name="Richard Gowen" userId="fa808f909667fda9" providerId="LiveId" clId="{93FC4971-F4B3-4C32-8016-8022842D6FD7}" dt="2020-10-13T16:22:20.222" v="1483" actId="2696"/>
        <pc:sldMkLst>
          <pc:docMk/>
          <pc:sldMk cId="1120029822" sldId="273"/>
        </pc:sldMkLst>
      </pc:sldChg>
      <pc:sldChg chg="del">
        <pc:chgData name="Richard Gowen" userId="fa808f909667fda9" providerId="LiveId" clId="{93FC4971-F4B3-4C32-8016-8022842D6FD7}" dt="2020-10-13T16:23:20.611" v="1488" actId="2696"/>
        <pc:sldMkLst>
          <pc:docMk/>
          <pc:sldMk cId="3663488824" sldId="274"/>
        </pc:sldMkLst>
      </pc:sldChg>
      <pc:sldChg chg="modSp mod">
        <pc:chgData name="Richard Gowen" userId="fa808f909667fda9" providerId="LiveId" clId="{93FC4971-F4B3-4C32-8016-8022842D6FD7}" dt="2020-10-13T16:28:08.420" v="1539" actId="20577"/>
        <pc:sldMkLst>
          <pc:docMk/>
          <pc:sldMk cId="141797842" sldId="277"/>
        </pc:sldMkLst>
        <pc:spChg chg="mod">
          <ac:chgData name="Richard Gowen" userId="fa808f909667fda9" providerId="LiveId" clId="{93FC4971-F4B3-4C32-8016-8022842D6FD7}" dt="2020-10-13T16:28:08.420" v="1539" actId="20577"/>
          <ac:spMkLst>
            <pc:docMk/>
            <pc:sldMk cId="141797842" sldId="277"/>
            <ac:spMk id="6" creationId="{00000000-0000-0000-0000-000000000000}"/>
          </ac:spMkLst>
        </pc:spChg>
      </pc:sldChg>
      <pc:sldChg chg="delSp modSp add del mod">
        <pc:chgData name="Richard Gowen" userId="fa808f909667fda9" providerId="LiveId" clId="{93FC4971-F4B3-4C32-8016-8022842D6FD7}" dt="2020-10-13T16:20:33.621" v="1477" actId="2696"/>
        <pc:sldMkLst>
          <pc:docMk/>
          <pc:sldMk cId="3700056034" sldId="278"/>
        </pc:sldMkLst>
        <pc:spChg chg="mod">
          <ac:chgData name="Richard Gowen" userId="fa808f909667fda9" providerId="LiveId" clId="{93FC4971-F4B3-4C32-8016-8022842D6FD7}" dt="2020-10-12T16:28:19.775" v="482" actId="27636"/>
          <ac:spMkLst>
            <pc:docMk/>
            <pc:sldMk cId="3700056034" sldId="278"/>
            <ac:spMk id="3" creationId="{00000000-0000-0000-0000-000000000000}"/>
          </ac:spMkLst>
        </pc:spChg>
        <pc:spChg chg="del">
          <ac:chgData name="Richard Gowen" userId="fa808f909667fda9" providerId="LiveId" clId="{93FC4971-F4B3-4C32-8016-8022842D6FD7}" dt="2020-10-12T16:27:47.841" v="438" actId="478"/>
          <ac:spMkLst>
            <pc:docMk/>
            <pc:sldMk cId="3700056034" sldId="278"/>
            <ac:spMk id="4" creationId="{1667AE81-33D6-4A04-B9CD-DBE60E8A4B67}"/>
          </ac:spMkLst>
        </pc:spChg>
      </pc:sldChg>
      <pc:sldChg chg="add">
        <pc:chgData name="Richard Gowen" userId="fa808f909667fda9" providerId="LiveId" clId="{93FC4971-F4B3-4C32-8016-8022842D6FD7}" dt="2020-10-12T16:31:02.297" v="576" actId="2890"/>
        <pc:sldMkLst>
          <pc:docMk/>
          <pc:sldMk cId="1279607510" sldId="279"/>
        </pc:sldMkLst>
      </pc:sldChg>
      <pc:sldChg chg="add">
        <pc:chgData name="Richard Gowen" userId="fa808f909667fda9" providerId="LiveId" clId="{93FC4971-F4B3-4C32-8016-8022842D6FD7}" dt="2020-10-13T16:20:18.056" v="1476"/>
        <pc:sldMkLst>
          <pc:docMk/>
          <pc:sldMk cId="3212472468" sldId="280"/>
        </pc:sldMkLst>
      </pc:sldChg>
      <pc:sldChg chg="add">
        <pc:chgData name="Richard Gowen" userId="fa808f909667fda9" providerId="LiveId" clId="{93FC4971-F4B3-4C32-8016-8022842D6FD7}" dt="2020-10-13T16:21:06.433" v="1478"/>
        <pc:sldMkLst>
          <pc:docMk/>
          <pc:sldMk cId="4083454080" sldId="282"/>
        </pc:sldMkLst>
      </pc:sldChg>
      <pc:sldChg chg="add">
        <pc:chgData name="Richard Gowen" userId="fa808f909667fda9" providerId="LiveId" clId="{93FC4971-F4B3-4C32-8016-8022842D6FD7}" dt="2020-10-13T16:21:37.106" v="1480"/>
        <pc:sldMkLst>
          <pc:docMk/>
          <pc:sldMk cId="4197813886" sldId="283"/>
        </pc:sldMkLst>
      </pc:sldChg>
      <pc:sldChg chg="add">
        <pc:chgData name="Richard Gowen" userId="fa808f909667fda9" providerId="LiveId" clId="{93FC4971-F4B3-4C32-8016-8022842D6FD7}" dt="2020-10-13T16:22:05.819" v="1482"/>
        <pc:sldMkLst>
          <pc:docMk/>
          <pc:sldMk cId="1509156337" sldId="284"/>
        </pc:sldMkLst>
      </pc:sldChg>
      <pc:sldChg chg="modSp add mod">
        <pc:chgData name="Richard Gowen" userId="fa808f909667fda9" providerId="LiveId" clId="{93FC4971-F4B3-4C32-8016-8022842D6FD7}" dt="2020-10-13T16:23:38.727" v="1490" actId="207"/>
        <pc:sldMkLst>
          <pc:docMk/>
          <pc:sldMk cId="4037693380" sldId="285"/>
        </pc:sldMkLst>
        <pc:spChg chg="mod">
          <ac:chgData name="Richard Gowen" userId="fa808f909667fda9" providerId="LiveId" clId="{93FC4971-F4B3-4C32-8016-8022842D6FD7}" dt="2020-10-13T16:23:38.727" v="1490" actId="207"/>
          <ac:spMkLst>
            <pc:docMk/>
            <pc:sldMk cId="4037693380" sldId="285"/>
            <ac:spMk id="3" creationId="{00000000-0000-0000-0000-000000000000}"/>
          </ac:spMkLst>
        </pc:spChg>
      </pc:sldChg>
      <pc:sldChg chg="add ord">
        <pc:chgData name="Richard Gowen" userId="fa808f909667fda9" providerId="LiveId" clId="{93FC4971-F4B3-4C32-8016-8022842D6FD7}" dt="2020-10-13T16:22:52.274" v="1486"/>
        <pc:sldMkLst>
          <pc:docMk/>
          <pc:sldMk cId="2039163546" sldId="290"/>
        </pc:sldMkLst>
      </pc:sldChg>
      <pc:sldChg chg="modSp add mod ord">
        <pc:chgData name="Richard Gowen" userId="fa808f909667fda9" providerId="LiveId" clId="{93FC4971-F4B3-4C32-8016-8022842D6FD7}" dt="2020-10-15T19:56:52.947" v="7557"/>
        <pc:sldMkLst>
          <pc:docMk/>
          <pc:sldMk cId="436777050" sldId="291"/>
        </pc:sldMkLst>
        <pc:spChg chg="mod">
          <ac:chgData name="Richard Gowen" userId="fa808f909667fda9" providerId="LiveId" clId="{93FC4971-F4B3-4C32-8016-8022842D6FD7}" dt="2020-10-13T16:29:02.467" v="1545" actId="20577"/>
          <ac:spMkLst>
            <pc:docMk/>
            <pc:sldMk cId="436777050" sldId="291"/>
            <ac:spMk id="2" creationId="{00000000-0000-0000-0000-000000000000}"/>
          </ac:spMkLst>
        </pc:spChg>
        <pc:spChg chg="mod">
          <ac:chgData name="Richard Gowen" userId="fa808f909667fda9" providerId="LiveId" clId="{93FC4971-F4B3-4C32-8016-8022842D6FD7}" dt="2020-10-15T19:56:52.947" v="7557"/>
          <ac:spMkLst>
            <pc:docMk/>
            <pc:sldMk cId="436777050" sldId="291"/>
            <ac:spMk id="6" creationId="{0DC7C591-9E4D-49BE-93B6-E002F9E0D121}"/>
          </ac:spMkLst>
        </pc:spChg>
      </pc:sldChg>
      <pc:sldChg chg="addSp delSp modSp new del mod modClrScheme chgLayout">
        <pc:chgData name="Richard Gowen" userId="fa808f909667fda9" providerId="LiveId" clId="{93FC4971-F4B3-4C32-8016-8022842D6FD7}" dt="2020-10-13T16:42:26.524" v="2080" actId="2696"/>
        <pc:sldMkLst>
          <pc:docMk/>
          <pc:sldMk cId="1354948450" sldId="292"/>
        </pc:sldMkLst>
        <pc:spChg chg="del mod ord">
          <ac:chgData name="Richard Gowen" userId="fa808f909667fda9" providerId="LiveId" clId="{93FC4971-F4B3-4C32-8016-8022842D6FD7}" dt="2020-10-13T16:42:16.215" v="2079" actId="700"/>
          <ac:spMkLst>
            <pc:docMk/>
            <pc:sldMk cId="1354948450" sldId="292"/>
            <ac:spMk id="2" creationId="{1F027DCF-344E-4AFF-A2CE-6F365F9CE14D}"/>
          </ac:spMkLst>
        </pc:spChg>
        <pc:spChg chg="del mod ord">
          <ac:chgData name="Richard Gowen" userId="fa808f909667fda9" providerId="LiveId" clId="{93FC4971-F4B3-4C32-8016-8022842D6FD7}" dt="2020-10-13T16:42:16.215" v="2079" actId="700"/>
          <ac:spMkLst>
            <pc:docMk/>
            <pc:sldMk cId="1354948450" sldId="292"/>
            <ac:spMk id="3" creationId="{2FD9A9B1-92E0-4951-9A4A-DA3F41BDB036}"/>
          </ac:spMkLst>
        </pc:spChg>
        <pc:spChg chg="add mod ord">
          <ac:chgData name="Richard Gowen" userId="fa808f909667fda9" providerId="LiveId" clId="{93FC4971-F4B3-4C32-8016-8022842D6FD7}" dt="2020-10-13T16:42:16.215" v="2079" actId="700"/>
          <ac:spMkLst>
            <pc:docMk/>
            <pc:sldMk cId="1354948450" sldId="292"/>
            <ac:spMk id="4" creationId="{5DA84008-32AA-4BF2-872A-68936B970433}"/>
          </ac:spMkLst>
        </pc:spChg>
        <pc:spChg chg="add mod ord">
          <ac:chgData name="Richard Gowen" userId="fa808f909667fda9" providerId="LiveId" clId="{93FC4971-F4B3-4C32-8016-8022842D6FD7}" dt="2020-10-13T16:42:16.215" v="2079" actId="700"/>
          <ac:spMkLst>
            <pc:docMk/>
            <pc:sldMk cId="1354948450" sldId="292"/>
            <ac:spMk id="5" creationId="{BDBD12A6-A849-4235-B5AB-671E08E1F103}"/>
          </ac:spMkLst>
        </pc:spChg>
        <pc:spChg chg="add mod ord">
          <ac:chgData name="Richard Gowen" userId="fa808f909667fda9" providerId="LiveId" clId="{93FC4971-F4B3-4C32-8016-8022842D6FD7}" dt="2020-10-13T16:42:16.215" v="2079" actId="700"/>
          <ac:spMkLst>
            <pc:docMk/>
            <pc:sldMk cId="1354948450" sldId="292"/>
            <ac:spMk id="6" creationId="{834CD85A-7590-4BD8-9310-EB9A89B50652}"/>
          </ac:spMkLst>
        </pc:spChg>
      </pc:sldChg>
      <pc:sldChg chg="addSp delSp modSp new mod modClrScheme chgLayout">
        <pc:chgData name="Richard Gowen" userId="fa808f909667fda9" providerId="LiveId" clId="{93FC4971-F4B3-4C32-8016-8022842D6FD7}" dt="2020-10-14T16:05:02.213" v="5545" actId="478"/>
        <pc:sldMkLst>
          <pc:docMk/>
          <pc:sldMk cId="2883457905" sldId="292"/>
        </pc:sldMkLst>
        <pc:spChg chg="del mod ord">
          <ac:chgData name="Richard Gowen" userId="fa808f909667fda9" providerId="LiveId" clId="{93FC4971-F4B3-4C32-8016-8022842D6FD7}" dt="2020-10-13T16:42:55.122" v="2082" actId="700"/>
          <ac:spMkLst>
            <pc:docMk/>
            <pc:sldMk cId="2883457905" sldId="292"/>
            <ac:spMk id="2" creationId="{2AA51ED5-160A-41A8-8E9D-73159F768CDA}"/>
          </ac:spMkLst>
        </pc:spChg>
        <pc:spChg chg="add mod">
          <ac:chgData name="Richard Gowen" userId="fa808f909667fda9" providerId="LiveId" clId="{93FC4971-F4B3-4C32-8016-8022842D6FD7}" dt="2020-10-14T16:04:59.781" v="5544" actId="1037"/>
          <ac:spMkLst>
            <pc:docMk/>
            <pc:sldMk cId="2883457905" sldId="292"/>
            <ac:spMk id="2" creationId="{48DE2B36-628C-4885-A74E-486897E32A3A}"/>
          </ac:spMkLst>
        </pc:spChg>
        <pc:spChg chg="del mod ord">
          <ac:chgData name="Richard Gowen" userId="fa808f909667fda9" providerId="LiveId" clId="{93FC4971-F4B3-4C32-8016-8022842D6FD7}" dt="2020-10-13T16:42:55.122" v="2082" actId="700"/>
          <ac:spMkLst>
            <pc:docMk/>
            <pc:sldMk cId="2883457905" sldId="292"/>
            <ac:spMk id="3" creationId="{1EC012DC-33CD-4A65-99A5-B6E2D94772DE}"/>
          </ac:spMkLst>
        </pc:spChg>
        <pc:spChg chg="add del">
          <ac:chgData name="Richard Gowen" userId="fa808f909667fda9" providerId="LiveId" clId="{93FC4971-F4B3-4C32-8016-8022842D6FD7}" dt="2020-10-14T16:05:02.213" v="5545" actId="478"/>
          <ac:spMkLst>
            <pc:docMk/>
            <pc:sldMk cId="2883457905" sldId="292"/>
            <ac:spMk id="3" creationId="{A0726822-1073-4CD9-8CF3-DE045128624B}"/>
          </ac:spMkLst>
        </pc:spChg>
        <pc:spChg chg="add mod ord">
          <ac:chgData name="Richard Gowen" userId="fa808f909667fda9" providerId="LiveId" clId="{93FC4971-F4B3-4C32-8016-8022842D6FD7}" dt="2020-10-13T16:51:43.262" v="2217" actId="14100"/>
          <ac:spMkLst>
            <pc:docMk/>
            <pc:sldMk cId="2883457905" sldId="292"/>
            <ac:spMk id="4" creationId="{0039C68C-E722-4279-99E6-3B31429ED155}"/>
          </ac:spMkLst>
        </pc:spChg>
        <pc:spChg chg="add mod ord">
          <ac:chgData name="Richard Gowen" userId="fa808f909667fda9" providerId="LiveId" clId="{93FC4971-F4B3-4C32-8016-8022842D6FD7}" dt="2020-10-14T16:04:41.072" v="5523"/>
          <ac:spMkLst>
            <pc:docMk/>
            <pc:sldMk cId="2883457905" sldId="292"/>
            <ac:spMk id="5" creationId="{64DAAEBF-9A8A-4E3C-AD55-7E829B8E3DB4}"/>
          </ac:spMkLst>
        </pc:spChg>
        <pc:spChg chg="add del mod ord">
          <ac:chgData name="Richard Gowen" userId="fa808f909667fda9" providerId="LiveId" clId="{93FC4971-F4B3-4C32-8016-8022842D6FD7}" dt="2020-10-14T16:04:41.072" v="5523"/>
          <ac:spMkLst>
            <pc:docMk/>
            <pc:sldMk cId="2883457905" sldId="292"/>
            <ac:spMk id="6" creationId="{2D2C12DC-494E-40E1-A81F-5FA52E3CA52E}"/>
          </ac:spMkLst>
        </pc:spChg>
        <pc:spChg chg="add del mod">
          <ac:chgData name="Richard Gowen" userId="fa808f909667fda9" providerId="LiveId" clId="{93FC4971-F4B3-4C32-8016-8022842D6FD7}" dt="2020-10-13T16:45:53.412" v="2138"/>
          <ac:spMkLst>
            <pc:docMk/>
            <pc:sldMk cId="2883457905" sldId="292"/>
            <ac:spMk id="7" creationId="{2D306BC8-C0C0-43FD-A174-685BE5876F6F}"/>
          </ac:spMkLst>
        </pc:spChg>
        <pc:spChg chg="add del mod">
          <ac:chgData name="Richard Gowen" userId="fa808f909667fda9" providerId="LiveId" clId="{93FC4971-F4B3-4C32-8016-8022842D6FD7}" dt="2020-10-13T16:46:33.803" v="2171" actId="478"/>
          <ac:spMkLst>
            <pc:docMk/>
            <pc:sldMk cId="2883457905" sldId="292"/>
            <ac:spMk id="8" creationId="{86337AED-980A-4F54-8C7A-0C99B59C6458}"/>
          </ac:spMkLst>
        </pc:spChg>
        <pc:spChg chg="add mod">
          <ac:chgData name="Richard Gowen" userId="fa808f909667fda9" providerId="LiveId" clId="{93FC4971-F4B3-4C32-8016-8022842D6FD7}" dt="2020-10-13T20:00:39.985" v="3579" actId="27636"/>
          <ac:spMkLst>
            <pc:docMk/>
            <pc:sldMk cId="2883457905" sldId="292"/>
            <ac:spMk id="20" creationId="{1A0D982D-AEE2-4881-A39D-4681D7F027AC}"/>
          </ac:spMkLst>
        </pc:spChg>
        <pc:picChg chg="add del mod">
          <ac:chgData name="Richard Gowen" userId="fa808f909667fda9" providerId="LiveId" clId="{93FC4971-F4B3-4C32-8016-8022842D6FD7}" dt="2020-10-13T16:47:30.543" v="2187"/>
          <ac:picMkLst>
            <pc:docMk/>
            <pc:sldMk cId="2883457905" sldId="292"/>
            <ac:picMk id="10" creationId="{A97485AE-3330-4597-A578-3896B5FA3EDE}"/>
          </ac:picMkLst>
        </pc:picChg>
        <pc:picChg chg="add del mod">
          <ac:chgData name="Richard Gowen" userId="fa808f909667fda9" providerId="LiveId" clId="{93FC4971-F4B3-4C32-8016-8022842D6FD7}" dt="2020-10-13T16:47:57.902" v="2196" actId="21"/>
          <ac:picMkLst>
            <pc:docMk/>
            <pc:sldMk cId="2883457905" sldId="292"/>
            <ac:picMk id="12" creationId="{A4C2D3DB-4720-42AA-B9A5-DD744F5A52B9}"/>
          </ac:picMkLst>
        </pc:picChg>
        <pc:picChg chg="add mod modCrop">
          <ac:chgData name="Richard Gowen" userId="fa808f909667fda9" providerId="LiveId" clId="{93FC4971-F4B3-4C32-8016-8022842D6FD7}" dt="2020-10-13T16:52:22.298" v="2227" actId="1037"/>
          <ac:picMkLst>
            <pc:docMk/>
            <pc:sldMk cId="2883457905" sldId="292"/>
            <ac:picMk id="14" creationId="{D010DF70-8584-464C-9733-3DB8AAEC350A}"/>
          </ac:picMkLst>
        </pc:picChg>
        <pc:picChg chg="add mod modCrop">
          <ac:chgData name="Richard Gowen" userId="fa808f909667fda9" providerId="LiveId" clId="{93FC4971-F4B3-4C32-8016-8022842D6FD7}" dt="2020-10-13T16:56:22.747" v="2248" actId="14100"/>
          <ac:picMkLst>
            <pc:docMk/>
            <pc:sldMk cId="2883457905" sldId="292"/>
            <ac:picMk id="16" creationId="{6575F1A7-BA85-4EF9-BC69-85264596019A}"/>
          </ac:picMkLst>
        </pc:picChg>
        <pc:picChg chg="add mod modCrop">
          <ac:chgData name="Richard Gowen" userId="fa808f909667fda9" providerId="LiveId" clId="{93FC4971-F4B3-4C32-8016-8022842D6FD7}" dt="2020-10-13T16:56:11.433" v="2247" actId="1076"/>
          <ac:picMkLst>
            <pc:docMk/>
            <pc:sldMk cId="2883457905" sldId="292"/>
            <ac:picMk id="18" creationId="{15B699D3-FF8A-4A8B-ABA1-06E5BEE00841}"/>
          </ac:picMkLst>
        </pc:picChg>
      </pc:sldChg>
      <pc:sldChg chg="addSp delSp modSp add del mod">
        <pc:chgData name="Richard Gowen" userId="fa808f909667fda9" providerId="LiveId" clId="{93FC4971-F4B3-4C32-8016-8022842D6FD7}" dt="2020-10-13T20:25:40.935" v="3884" actId="2696"/>
        <pc:sldMkLst>
          <pc:docMk/>
          <pc:sldMk cId="3946876824" sldId="293"/>
        </pc:sldMkLst>
        <pc:spChg chg="mod">
          <ac:chgData name="Richard Gowen" userId="fa808f909667fda9" providerId="LiveId" clId="{93FC4971-F4B3-4C32-8016-8022842D6FD7}" dt="2020-10-13T18:49:08.748" v="3559" actId="115"/>
          <ac:spMkLst>
            <pc:docMk/>
            <pc:sldMk cId="3946876824" sldId="293"/>
            <ac:spMk id="5" creationId="{64DAAEBF-9A8A-4E3C-AD55-7E829B8E3DB4}"/>
          </ac:spMkLst>
        </pc:spChg>
        <pc:spChg chg="del mod">
          <ac:chgData name="Richard Gowen" userId="fa808f909667fda9" providerId="LiveId" clId="{93FC4971-F4B3-4C32-8016-8022842D6FD7}" dt="2020-10-13T18:16:54.788" v="2802" actId="478"/>
          <ac:spMkLst>
            <pc:docMk/>
            <pc:sldMk cId="3946876824" sldId="293"/>
            <ac:spMk id="6" creationId="{2D2C12DC-494E-40E1-A81F-5FA52E3CA52E}"/>
          </ac:spMkLst>
        </pc:spChg>
        <pc:spChg chg="add mod">
          <ac:chgData name="Richard Gowen" userId="fa808f909667fda9" providerId="LiveId" clId="{93FC4971-F4B3-4C32-8016-8022842D6FD7}" dt="2020-10-13T20:05:13.318" v="3705" actId="1036"/>
          <ac:spMkLst>
            <pc:docMk/>
            <pc:sldMk cId="3946876824" sldId="293"/>
            <ac:spMk id="7" creationId="{641EC430-217B-4EB2-9823-B5B8EC9DAC18}"/>
          </ac:spMkLst>
        </pc:spChg>
        <pc:spChg chg="add del mod">
          <ac:chgData name="Richard Gowen" userId="fa808f909667fda9" providerId="LiveId" clId="{93FC4971-F4B3-4C32-8016-8022842D6FD7}" dt="2020-10-13T18:16:57.993" v="2803" actId="478"/>
          <ac:spMkLst>
            <pc:docMk/>
            <pc:sldMk cId="3946876824" sldId="293"/>
            <ac:spMk id="9" creationId="{FA251C62-9654-47D6-A6A0-75760A732D4D}"/>
          </ac:spMkLst>
        </pc:spChg>
        <pc:spChg chg="add">
          <ac:chgData name="Richard Gowen" userId="fa808f909667fda9" providerId="LiveId" clId="{93FC4971-F4B3-4C32-8016-8022842D6FD7}" dt="2020-10-13T20:00:54.583" v="3580" actId="22"/>
          <ac:spMkLst>
            <pc:docMk/>
            <pc:sldMk cId="3946876824" sldId="293"/>
            <ac:spMk id="11" creationId="{59E15562-B87E-4742-AA5B-7A8478472459}"/>
          </ac:spMkLst>
        </pc:spChg>
        <pc:picChg chg="add del mod">
          <ac:chgData name="Richard Gowen" userId="fa808f909667fda9" providerId="LiveId" clId="{93FC4971-F4B3-4C32-8016-8022842D6FD7}" dt="2020-10-13T17:24:55.089" v="2763" actId="478"/>
          <ac:picMkLst>
            <pc:docMk/>
            <pc:sldMk cId="3946876824" sldId="293"/>
            <ac:picMk id="2" creationId="{F7FE6001-8751-4466-965A-ACD7F73320E7}"/>
          </ac:picMkLst>
        </pc:picChg>
        <pc:picChg chg="add mod">
          <ac:chgData name="Richard Gowen" userId="fa808f909667fda9" providerId="LiveId" clId="{93FC4971-F4B3-4C32-8016-8022842D6FD7}" dt="2020-10-13T18:34:26.536" v="2874" actId="1076"/>
          <ac:picMkLst>
            <pc:docMk/>
            <pc:sldMk cId="3946876824" sldId="293"/>
            <ac:picMk id="3" creationId="{09B10AC7-6FDA-42CA-A670-94612AA2DEA8}"/>
          </ac:picMkLst>
        </pc:picChg>
        <pc:picChg chg="del">
          <ac:chgData name="Richard Gowen" userId="fa808f909667fda9" providerId="LiveId" clId="{93FC4971-F4B3-4C32-8016-8022842D6FD7}" dt="2020-10-13T17:06:56.923" v="2460" actId="478"/>
          <ac:picMkLst>
            <pc:docMk/>
            <pc:sldMk cId="3946876824" sldId="293"/>
            <ac:picMk id="14" creationId="{D010DF70-8584-464C-9733-3DB8AAEC350A}"/>
          </ac:picMkLst>
        </pc:picChg>
        <pc:picChg chg="del">
          <ac:chgData name="Richard Gowen" userId="fa808f909667fda9" providerId="LiveId" clId="{93FC4971-F4B3-4C32-8016-8022842D6FD7}" dt="2020-10-13T17:06:58.786" v="2462" actId="478"/>
          <ac:picMkLst>
            <pc:docMk/>
            <pc:sldMk cId="3946876824" sldId="293"/>
            <ac:picMk id="16" creationId="{6575F1A7-BA85-4EF9-BC69-85264596019A}"/>
          </ac:picMkLst>
        </pc:picChg>
        <pc:picChg chg="del">
          <ac:chgData name="Richard Gowen" userId="fa808f909667fda9" providerId="LiveId" clId="{93FC4971-F4B3-4C32-8016-8022842D6FD7}" dt="2020-10-13T17:06:58.027" v="2461" actId="478"/>
          <ac:picMkLst>
            <pc:docMk/>
            <pc:sldMk cId="3946876824" sldId="293"/>
            <ac:picMk id="18" creationId="{15B699D3-FF8A-4A8B-ABA1-06E5BEE00841}"/>
          </ac:picMkLst>
        </pc:picChg>
      </pc:sldChg>
      <pc:sldChg chg="addSp delSp modSp add del mod">
        <pc:chgData name="Richard Gowen" userId="fa808f909667fda9" providerId="LiveId" clId="{93FC4971-F4B3-4C32-8016-8022842D6FD7}" dt="2020-10-13T20:18:58.410" v="3817" actId="2696"/>
        <pc:sldMkLst>
          <pc:docMk/>
          <pc:sldMk cId="4222037250" sldId="294"/>
        </pc:sldMkLst>
        <pc:spChg chg="mod">
          <ac:chgData name="Richard Gowen" userId="fa808f909667fda9" providerId="LiveId" clId="{93FC4971-F4B3-4C32-8016-8022842D6FD7}" dt="2020-10-13T18:49:17.007" v="3560" actId="115"/>
          <ac:spMkLst>
            <pc:docMk/>
            <pc:sldMk cId="4222037250" sldId="294"/>
            <ac:spMk id="5" creationId="{64DAAEBF-9A8A-4E3C-AD55-7E829B8E3DB4}"/>
          </ac:spMkLst>
        </pc:spChg>
        <pc:spChg chg="add">
          <ac:chgData name="Richard Gowen" userId="fa808f909667fda9" providerId="LiveId" clId="{93FC4971-F4B3-4C32-8016-8022842D6FD7}" dt="2020-10-13T20:00:56.657" v="3581" actId="22"/>
          <ac:spMkLst>
            <pc:docMk/>
            <pc:sldMk cId="4222037250" sldId="294"/>
            <ac:spMk id="6" creationId="{1EF23B39-4151-4CE4-9441-247B3CC77E0F}"/>
          </ac:spMkLst>
        </pc:spChg>
        <pc:spChg chg="del mod">
          <ac:chgData name="Richard Gowen" userId="fa808f909667fda9" providerId="LiveId" clId="{93FC4971-F4B3-4C32-8016-8022842D6FD7}" dt="2020-10-13T20:04:58.479" v="3699" actId="478"/>
          <ac:spMkLst>
            <pc:docMk/>
            <pc:sldMk cId="4222037250" sldId="294"/>
            <ac:spMk id="7" creationId="{641EC430-217B-4EB2-9823-B5B8EC9DAC18}"/>
          </ac:spMkLst>
        </pc:spChg>
        <pc:spChg chg="add del">
          <ac:chgData name="Richard Gowen" userId="fa808f909667fda9" providerId="LiveId" clId="{93FC4971-F4B3-4C32-8016-8022842D6FD7}" dt="2020-10-13T20:05:08.257" v="3701" actId="478"/>
          <ac:spMkLst>
            <pc:docMk/>
            <pc:sldMk cId="4222037250" sldId="294"/>
            <ac:spMk id="10" creationId="{CDAA62D4-9C64-429C-BCF3-8B8E7B0E23F4}"/>
          </ac:spMkLst>
        </pc:spChg>
        <pc:spChg chg="add">
          <ac:chgData name="Richard Gowen" userId="fa808f909667fda9" providerId="LiveId" clId="{93FC4971-F4B3-4C32-8016-8022842D6FD7}" dt="2020-10-13T20:05:16.701" v="3706" actId="22"/>
          <ac:spMkLst>
            <pc:docMk/>
            <pc:sldMk cId="4222037250" sldId="294"/>
            <ac:spMk id="12" creationId="{6A97A8D0-05A7-405A-AA5D-38716F41DB30}"/>
          </ac:spMkLst>
        </pc:spChg>
        <pc:picChg chg="add mod">
          <ac:chgData name="Richard Gowen" userId="fa808f909667fda9" providerId="LiveId" clId="{93FC4971-F4B3-4C32-8016-8022842D6FD7}" dt="2020-10-13T18:33:56.440" v="2867" actId="14100"/>
          <ac:picMkLst>
            <pc:docMk/>
            <pc:sldMk cId="4222037250" sldId="294"/>
            <ac:picMk id="2" creationId="{D86DF3BE-BD32-47EE-93A2-2A213543EB9B}"/>
          </ac:picMkLst>
        </pc:picChg>
        <pc:picChg chg="del">
          <ac:chgData name="Richard Gowen" userId="fa808f909667fda9" providerId="LiveId" clId="{93FC4971-F4B3-4C32-8016-8022842D6FD7}" dt="2020-10-13T18:27:00.137" v="2819" actId="478"/>
          <ac:picMkLst>
            <pc:docMk/>
            <pc:sldMk cId="4222037250" sldId="294"/>
            <ac:picMk id="3" creationId="{09B10AC7-6FDA-42CA-A670-94612AA2DEA8}"/>
          </ac:picMkLst>
        </pc:picChg>
      </pc:sldChg>
      <pc:sldChg chg="addSp delSp modSp add mod">
        <pc:chgData name="Richard Gowen" userId="fa808f909667fda9" providerId="LiveId" clId="{93FC4971-F4B3-4C32-8016-8022842D6FD7}" dt="2020-10-14T17:27:49.072" v="6827" actId="22"/>
        <pc:sldMkLst>
          <pc:docMk/>
          <pc:sldMk cId="2150251283" sldId="295"/>
        </pc:sldMkLst>
        <pc:spChg chg="add">
          <ac:chgData name="Richard Gowen" userId="fa808f909667fda9" providerId="LiveId" clId="{93FC4971-F4B3-4C32-8016-8022842D6FD7}" dt="2020-10-14T17:27:49.072" v="6827" actId="22"/>
          <ac:spMkLst>
            <pc:docMk/>
            <pc:sldMk cId="2150251283" sldId="295"/>
            <ac:spMk id="2" creationId="{59B748AD-DA79-4CF3-A3A9-8E746C104879}"/>
          </ac:spMkLst>
        </pc:spChg>
        <pc:spChg chg="add mod">
          <ac:chgData name="Richard Gowen" userId="fa808f909667fda9" providerId="LiveId" clId="{93FC4971-F4B3-4C32-8016-8022842D6FD7}" dt="2020-10-13T20:36:22.857" v="4290" actId="207"/>
          <ac:spMkLst>
            <pc:docMk/>
            <pc:sldMk cId="2150251283" sldId="295"/>
            <ac:spMk id="3" creationId="{4DF8DF97-6215-487C-AE25-CA7AF1127CFF}"/>
          </ac:spMkLst>
        </pc:spChg>
        <pc:spChg chg="mod">
          <ac:chgData name="Richard Gowen" userId="fa808f909667fda9" providerId="LiveId" clId="{93FC4971-F4B3-4C32-8016-8022842D6FD7}" dt="2020-10-14T17:07:35.621" v="6316" actId="20577"/>
          <ac:spMkLst>
            <pc:docMk/>
            <pc:sldMk cId="2150251283" sldId="295"/>
            <ac:spMk id="5" creationId="{64DAAEBF-9A8A-4E3C-AD55-7E829B8E3DB4}"/>
          </ac:spMkLst>
        </pc:spChg>
        <pc:spChg chg="del">
          <ac:chgData name="Richard Gowen" userId="fa808f909667fda9" providerId="LiveId" clId="{93FC4971-F4B3-4C32-8016-8022842D6FD7}" dt="2020-10-14T17:27:48.620" v="6826" actId="478"/>
          <ac:spMkLst>
            <pc:docMk/>
            <pc:sldMk cId="2150251283" sldId="295"/>
            <ac:spMk id="12" creationId="{6A97A8D0-05A7-405A-AA5D-38716F41DB30}"/>
          </ac:spMkLst>
        </pc:spChg>
        <pc:picChg chg="del">
          <ac:chgData name="Richard Gowen" userId="fa808f909667fda9" providerId="LiveId" clId="{93FC4971-F4B3-4C32-8016-8022842D6FD7}" dt="2020-10-13T20:05:51.766" v="3708" actId="478"/>
          <ac:picMkLst>
            <pc:docMk/>
            <pc:sldMk cId="2150251283" sldId="295"/>
            <ac:picMk id="2" creationId="{D86DF3BE-BD32-47EE-93A2-2A213543EB9B}"/>
          </ac:picMkLst>
        </pc:picChg>
      </pc:sldChg>
      <pc:sldChg chg="addSp delSp modSp add mod">
        <pc:chgData name="Richard Gowen" userId="fa808f909667fda9" providerId="LiveId" clId="{93FC4971-F4B3-4C32-8016-8022842D6FD7}" dt="2020-10-15T14:37:01.002" v="7472" actId="13926"/>
        <pc:sldMkLst>
          <pc:docMk/>
          <pc:sldMk cId="1947724606" sldId="296"/>
        </pc:sldMkLst>
        <pc:spChg chg="add mod">
          <ac:chgData name="Richard Gowen" userId="fa808f909667fda9" providerId="LiveId" clId="{93FC4971-F4B3-4C32-8016-8022842D6FD7}" dt="2020-10-13T20:35:45.749" v="4284" actId="207"/>
          <ac:spMkLst>
            <pc:docMk/>
            <pc:sldMk cId="1947724606" sldId="296"/>
            <ac:spMk id="2" creationId="{6DE76E6C-33DD-4446-9BE3-852468086A89}"/>
          </ac:spMkLst>
        </pc:spChg>
        <pc:spChg chg="add">
          <ac:chgData name="Richard Gowen" userId="fa808f909667fda9" providerId="LiveId" clId="{93FC4971-F4B3-4C32-8016-8022842D6FD7}" dt="2020-10-14T17:27:56.900" v="6829" actId="22"/>
          <ac:spMkLst>
            <pc:docMk/>
            <pc:sldMk cId="1947724606" sldId="296"/>
            <ac:spMk id="3" creationId="{43397DBA-63CE-4F4A-9670-3FE6E0349514}"/>
          </ac:spMkLst>
        </pc:spChg>
        <pc:spChg chg="mod">
          <ac:chgData name="Richard Gowen" userId="fa808f909667fda9" providerId="LiveId" clId="{93FC4971-F4B3-4C32-8016-8022842D6FD7}" dt="2020-10-15T14:37:01.002" v="7472" actId="13926"/>
          <ac:spMkLst>
            <pc:docMk/>
            <pc:sldMk cId="1947724606" sldId="296"/>
            <ac:spMk id="5" creationId="{64DAAEBF-9A8A-4E3C-AD55-7E829B8E3DB4}"/>
          </ac:spMkLst>
        </pc:spChg>
        <pc:spChg chg="del">
          <ac:chgData name="Richard Gowen" userId="fa808f909667fda9" providerId="LiveId" clId="{93FC4971-F4B3-4C32-8016-8022842D6FD7}" dt="2020-10-14T17:27:56.548" v="6828" actId="478"/>
          <ac:spMkLst>
            <pc:docMk/>
            <pc:sldMk cId="1947724606" sldId="296"/>
            <ac:spMk id="7" creationId="{641EC430-217B-4EB2-9823-B5B8EC9DAC18}"/>
          </ac:spMkLst>
        </pc:spChg>
        <pc:picChg chg="del">
          <ac:chgData name="Richard Gowen" userId="fa808f909667fda9" providerId="LiveId" clId="{93FC4971-F4B3-4C32-8016-8022842D6FD7}" dt="2020-10-13T20:19:45.774" v="3819" actId="478"/>
          <ac:picMkLst>
            <pc:docMk/>
            <pc:sldMk cId="1947724606" sldId="296"/>
            <ac:picMk id="3" creationId="{09B10AC7-6FDA-42CA-A670-94612AA2DEA8}"/>
          </ac:picMkLst>
        </pc:picChg>
      </pc:sldChg>
      <pc:sldChg chg="addSp delSp modSp add mod">
        <pc:chgData name="Richard Gowen" userId="fa808f909667fda9" providerId="LiveId" clId="{93FC4971-F4B3-4C32-8016-8022842D6FD7}" dt="2020-10-14T17:24:57.259" v="6825" actId="22"/>
        <pc:sldMkLst>
          <pc:docMk/>
          <pc:sldMk cId="637423562" sldId="297"/>
        </pc:sldMkLst>
        <pc:spChg chg="add">
          <ac:chgData name="Richard Gowen" userId="fa808f909667fda9" providerId="LiveId" clId="{93FC4971-F4B3-4C32-8016-8022842D6FD7}" dt="2020-10-14T17:24:57.259" v="6825" actId="22"/>
          <ac:spMkLst>
            <pc:docMk/>
            <pc:sldMk cId="637423562" sldId="297"/>
            <ac:spMk id="2" creationId="{8B0ECB5A-2F41-4005-9EFB-2D2BC5C6F2C1}"/>
          </ac:spMkLst>
        </pc:spChg>
        <pc:spChg chg="mod">
          <ac:chgData name="Richard Gowen" userId="fa808f909667fda9" providerId="LiveId" clId="{93FC4971-F4B3-4C32-8016-8022842D6FD7}" dt="2020-10-13T20:37:54.742" v="4314" actId="1035"/>
          <ac:spMkLst>
            <pc:docMk/>
            <pc:sldMk cId="637423562" sldId="297"/>
            <ac:spMk id="3" creationId="{4DF8DF97-6215-487C-AE25-CA7AF1127CFF}"/>
          </ac:spMkLst>
        </pc:spChg>
        <pc:spChg chg="mod">
          <ac:chgData name="Richard Gowen" userId="fa808f909667fda9" providerId="LiveId" clId="{93FC4971-F4B3-4C32-8016-8022842D6FD7}" dt="2020-10-13T20:31:24.854" v="4250" actId="20577"/>
          <ac:spMkLst>
            <pc:docMk/>
            <pc:sldMk cId="637423562" sldId="297"/>
            <ac:spMk id="5" creationId="{64DAAEBF-9A8A-4E3C-AD55-7E829B8E3DB4}"/>
          </ac:spMkLst>
        </pc:spChg>
        <pc:spChg chg="del">
          <ac:chgData name="Richard Gowen" userId="fa808f909667fda9" providerId="LiveId" clId="{93FC4971-F4B3-4C32-8016-8022842D6FD7}" dt="2020-10-14T17:24:56.853" v="6824" actId="478"/>
          <ac:spMkLst>
            <pc:docMk/>
            <pc:sldMk cId="637423562" sldId="297"/>
            <ac:spMk id="12" creationId="{6A97A8D0-05A7-405A-AA5D-38716F41DB30}"/>
          </ac:spMkLst>
        </pc:spChg>
      </pc:sldChg>
      <pc:sldChg chg="addSp delSp modSp add mod ord">
        <pc:chgData name="Richard Gowen" userId="fa808f909667fda9" providerId="LiveId" clId="{93FC4971-F4B3-4C32-8016-8022842D6FD7}" dt="2020-10-14T15:09:37.764" v="5309" actId="1076"/>
        <pc:sldMkLst>
          <pc:docMk/>
          <pc:sldMk cId="3348280146" sldId="298"/>
        </pc:sldMkLst>
        <pc:spChg chg="mod">
          <ac:chgData name="Richard Gowen" userId="fa808f909667fda9" providerId="LiveId" clId="{93FC4971-F4B3-4C32-8016-8022842D6FD7}" dt="2020-10-13T20:39:42.584" v="4335" actId="27636"/>
          <ac:spMkLst>
            <pc:docMk/>
            <pc:sldMk cId="3348280146" sldId="298"/>
            <ac:spMk id="4" creationId="{0039C68C-E722-4279-99E6-3B31429ED155}"/>
          </ac:spMkLst>
        </pc:spChg>
        <pc:spChg chg="mod">
          <ac:chgData name="Richard Gowen" userId="fa808f909667fda9" providerId="LiveId" clId="{93FC4971-F4B3-4C32-8016-8022842D6FD7}" dt="2020-10-13T20:43:23.087" v="4373" actId="404"/>
          <ac:spMkLst>
            <pc:docMk/>
            <pc:sldMk cId="3348280146" sldId="298"/>
            <ac:spMk id="5" creationId="{64DAAEBF-9A8A-4E3C-AD55-7E829B8E3DB4}"/>
          </ac:spMkLst>
        </pc:spChg>
        <pc:spChg chg="del">
          <ac:chgData name="Richard Gowen" userId="fa808f909667fda9" providerId="LiveId" clId="{93FC4971-F4B3-4C32-8016-8022842D6FD7}" dt="2020-10-13T20:42:47.609" v="4361" actId="478"/>
          <ac:spMkLst>
            <pc:docMk/>
            <pc:sldMk cId="3348280146" sldId="298"/>
            <ac:spMk id="6" creationId="{2D2C12DC-494E-40E1-A81F-5FA52E3CA52E}"/>
          </ac:spMkLst>
        </pc:spChg>
        <pc:spChg chg="add del mod">
          <ac:chgData name="Richard Gowen" userId="fa808f909667fda9" providerId="LiveId" clId="{93FC4971-F4B3-4C32-8016-8022842D6FD7}" dt="2020-10-13T20:42:50.054" v="4362" actId="478"/>
          <ac:spMkLst>
            <pc:docMk/>
            <pc:sldMk cId="3348280146" sldId="298"/>
            <ac:spMk id="10" creationId="{AE3B3BEA-EAB9-48EF-8759-8BF7E251ABC9}"/>
          </ac:spMkLst>
        </pc:spChg>
        <pc:spChg chg="mod">
          <ac:chgData name="Richard Gowen" userId="fa808f909667fda9" providerId="LiveId" clId="{93FC4971-F4B3-4C32-8016-8022842D6FD7}" dt="2020-10-13T20:42:25.832" v="4358" actId="27636"/>
          <ac:spMkLst>
            <pc:docMk/>
            <pc:sldMk cId="3348280146" sldId="298"/>
            <ac:spMk id="20" creationId="{1A0D982D-AEE2-4881-A39D-4681D7F027AC}"/>
          </ac:spMkLst>
        </pc:spChg>
        <pc:picChg chg="add mod">
          <ac:chgData name="Richard Gowen" userId="fa808f909667fda9" providerId="LiveId" clId="{93FC4971-F4B3-4C32-8016-8022842D6FD7}" dt="2020-10-14T15:09:37.764" v="5309" actId="1076"/>
          <ac:picMkLst>
            <pc:docMk/>
            <pc:sldMk cId="3348280146" sldId="298"/>
            <ac:picMk id="3" creationId="{3E5AAB77-A48C-4899-8763-2C75708711DA}"/>
          </ac:picMkLst>
        </pc:picChg>
        <pc:picChg chg="add del mod modCrop">
          <ac:chgData name="Richard Gowen" userId="fa808f909667fda9" providerId="LiveId" clId="{93FC4971-F4B3-4C32-8016-8022842D6FD7}" dt="2020-10-13T20:42:45.206" v="4360" actId="478"/>
          <ac:picMkLst>
            <pc:docMk/>
            <pc:sldMk cId="3348280146" sldId="298"/>
            <ac:picMk id="8" creationId="{2DA1776D-ACAB-462F-9392-A477D580EC73}"/>
          </ac:picMkLst>
        </pc:picChg>
        <pc:picChg chg="del">
          <ac:chgData name="Richard Gowen" userId="fa808f909667fda9" providerId="LiveId" clId="{93FC4971-F4B3-4C32-8016-8022842D6FD7}" dt="2020-10-13T20:39:55.237" v="4336" actId="478"/>
          <ac:picMkLst>
            <pc:docMk/>
            <pc:sldMk cId="3348280146" sldId="298"/>
            <ac:picMk id="14" creationId="{D010DF70-8584-464C-9733-3DB8AAEC350A}"/>
          </ac:picMkLst>
        </pc:picChg>
        <pc:picChg chg="del">
          <ac:chgData name="Richard Gowen" userId="fa808f909667fda9" providerId="LiveId" clId="{93FC4971-F4B3-4C32-8016-8022842D6FD7}" dt="2020-10-13T20:40:51.517" v="4345" actId="478"/>
          <ac:picMkLst>
            <pc:docMk/>
            <pc:sldMk cId="3348280146" sldId="298"/>
            <ac:picMk id="16" creationId="{6575F1A7-BA85-4EF9-BC69-85264596019A}"/>
          </ac:picMkLst>
        </pc:picChg>
        <pc:picChg chg="del">
          <ac:chgData name="Richard Gowen" userId="fa808f909667fda9" providerId="LiveId" clId="{93FC4971-F4B3-4C32-8016-8022842D6FD7}" dt="2020-10-13T20:40:48.918" v="4344" actId="478"/>
          <ac:picMkLst>
            <pc:docMk/>
            <pc:sldMk cId="3348280146" sldId="298"/>
            <ac:picMk id="18" creationId="{15B699D3-FF8A-4A8B-ABA1-06E5BEE00841}"/>
          </ac:picMkLst>
        </pc:picChg>
      </pc:sldChg>
      <pc:sldChg chg="addSp delSp modSp add mod">
        <pc:chgData name="Richard Gowen" userId="fa808f909667fda9" providerId="LiveId" clId="{93FC4971-F4B3-4C32-8016-8022842D6FD7}" dt="2020-10-14T15:07:43.588" v="5307" actId="14100"/>
        <pc:sldMkLst>
          <pc:docMk/>
          <pc:sldMk cId="1744664743" sldId="299"/>
        </pc:sldMkLst>
        <pc:spChg chg="mod">
          <ac:chgData name="Richard Gowen" userId="fa808f909667fda9" providerId="LiveId" clId="{93FC4971-F4B3-4C32-8016-8022842D6FD7}" dt="2020-10-14T13:17:14.681" v="5223" actId="6549"/>
          <ac:spMkLst>
            <pc:docMk/>
            <pc:sldMk cId="1744664743" sldId="299"/>
            <ac:spMk id="5" creationId="{64DAAEBF-9A8A-4E3C-AD55-7E829B8E3DB4}"/>
          </ac:spMkLst>
        </pc:spChg>
        <pc:spChg chg="mod">
          <ac:chgData name="Richard Gowen" userId="fa808f909667fda9" providerId="LiveId" clId="{93FC4971-F4B3-4C32-8016-8022842D6FD7}" dt="2020-10-14T15:07:43.588" v="5307" actId="14100"/>
          <ac:spMkLst>
            <pc:docMk/>
            <pc:sldMk cId="1744664743" sldId="299"/>
            <ac:spMk id="6" creationId="{2D2C12DC-494E-40E1-A81F-5FA52E3CA52E}"/>
          </ac:spMkLst>
        </pc:spChg>
        <pc:spChg chg="add mod">
          <ac:chgData name="Richard Gowen" userId="fa808f909667fda9" providerId="LiveId" clId="{93FC4971-F4B3-4C32-8016-8022842D6FD7}" dt="2020-10-14T13:18:45.626" v="5287" actId="1076"/>
          <ac:spMkLst>
            <pc:docMk/>
            <pc:sldMk cId="1744664743" sldId="299"/>
            <ac:spMk id="9" creationId="{EA80A8CA-3F88-4A57-8B27-A17C6C79D68D}"/>
          </ac:spMkLst>
        </pc:spChg>
        <pc:picChg chg="del">
          <ac:chgData name="Richard Gowen" userId="fa808f909667fda9" providerId="LiveId" clId="{93FC4971-F4B3-4C32-8016-8022842D6FD7}" dt="2020-10-13T20:44:47.782" v="4375" actId="478"/>
          <ac:picMkLst>
            <pc:docMk/>
            <pc:sldMk cId="1744664743" sldId="299"/>
            <ac:picMk id="3" creationId="{3E5AAB77-A48C-4899-8763-2C75708711DA}"/>
          </ac:picMkLst>
        </pc:picChg>
        <pc:picChg chg="add mod modCrop">
          <ac:chgData name="Richard Gowen" userId="fa808f909667fda9" providerId="LiveId" clId="{93FC4971-F4B3-4C32-8016-8022842D6FD7}" dt="2020-10-13T21:25:54.218" v="4989" actId="1076"/>
          <ac:picMkLst>
            <pc:docMk/>
            <pc:sldMk cId="1744664743" sldId="299"/>
            <ac:picMk id="7" creationId="{815019C8-79E1-4C0F-B22C-E53AFB5B8989}"/>
          </ac:picMkLst>
        </pc:picChg>
        <pc:picChg chg="del mod">
          <ac:chgData name="Richard Gowen" userId="fa808f909667fda9" providerId="LiveId" clId="{93FC4971-F4B3-4C32-8016-8022842D6FD7}" dt="2020-10-14T15:04:18.924" v="5289" actId="478"/>
          <ac:picMkLst>
            <pc:docMk/>
            <pc:sldMk cId="1744664743" sldId="299"/>
            <ac:picMk id="8" creationId="{2DA1776D-ACAB-462F-9392-A477D580EC73}"/>
          </ac:picMkLst>
        </pc:picChg>
        <pc:picChg chg="add mod modCrop">
          <ac:chgData name="Richard Gowen" userId="fa808f909667fda9" providerId="LiveId" clId="{93FC4971-F4B3-4C32-8016-8022842D6FD7}" dt="2020-10-14T15:07:25.564" v="5305" actId="14100"/>
          <ac:picMkLst>
            <pc:docMk/>
            <pc:sldMk cId="1744664743" sldId="299"/>
            <ac:picMk id="13" creationId="{C9B73DEF-A693-4D5F-A054-928393CA3475}"/>
          </ac:picMkLst>
        </pc:picChg>
      </pc:sldChg>
      <pc:sldChg chg="addSp delSp mod">
        <pc:chgData name="Richard Gowen" userId="fa808f909667fda9" providerId="LiveId" clId="{93FC4971-F4B3-4C32-8016-8022842D6FD7}" dt="2020-10-14T17:24:46.024" v="6823" actId="22"/>
        <pc:sldMkLst>
          <pc:docMk/>
          <pc:sldMk cId="1257218303" sldId="300"/>
        </pc:sldMkLst>
        <pc:spChg chg="add">
          <ac:chgData name="Richard Gowen" userId="fa808f909667fda9" providerId="LiveId" clId="{93FC4971-F4B3-4C32-8016-8022842D6FD7}" dt="2020-10-14T17:24:46.024" v="6823" actId="22"/>
          <ac:spMkLst>
            <pc:docMk/>
            <pc:sldMk cId="1257218303" sldId="300"/>
            <ac:spMk id="7" creationId="{624BB54F-0C71-4691-8E1A-B55D305A503D}"/>
          </ac:spMkLst>
        </pc:spChg>
        <pc:spChg chg="del">
          <ac:chgData name="Richard Gowen" userId="fa808f909667fda9" providerId="LiveId" clId="{93FC4971-F4B3-4C32-8016-8022842D6FD7}" dt="2020-10-14T17:24:44.980" v="6822" actId="478"/>
          <ac:spMkLst>
            <pc:docMk/>
            <pc:sldMk cId="1257218303" sldId="300"/>
            <ac:spMk id="12" creationId="{6A97A8D0-05A7-405A-AA5D-38716F41DB30}"/>
          </ac:spMkLst>
        </pc:spChg>
      </pc:sldChg>
      <pc:sldChg chg="addSp delSp mod">
        <pc:chgData name="Richard Gowen" userId="fa808f909667fda9" providerId="LiveId" clId="{93FC4971-F4B3-4C32-8016-8022842D6FD7}" dt="2020-10-14T17:23:26.362" v="6821" actId="22"/>
        <pc:sldMkLst>
          <pc:docMk/>
          <pc:sldMk cId="425107015" sldId="301"/>
        </pc:sldMkLst>
        <pc:spChg chg="add">
          <ac:chgData name="Richard Gowen" userId="fa808f909667fda9" providerId="LiveId" clId="{93FC4971-F4B3-4C32-8016-8022842D6FD7}" dt="2020-10-14T17:23:26.362" v="6821" actId="22"/>
          <ac:spMkLst>
            <pc:docMk/>
            <pc:sldMk cId="425107015" sldId="301"/>
            <ac:spMk id="7" creationId="{92C2649E-13E5-4E9D-BE84-9817A86ADED5}"/>
          </ac:spMkLst>
        </pc:spChg>
        <pc:spChg chg="del">
          <ac:chgData name="Richard Gowen" userId="fa808f909667fda9" providerId="LiveId" clId="{93FC4971-F4B3-4C32-8016-8022842D6FD7}" dt="2020-10-14T17:23:25.451" v="6820" actId="478"/>
          <ac:spMkLst>
            <pc:docMk/>
            <pc:sldMk cId="425107015" sldId="301"/>
            <ac:spMk id="12" creationId="{6A97A8D0-05A7-405A-AA5D-38716F41DB30}"/>
          </ac:spMkLst>
        </pc:spChg>
      </pc:sldChg>
      <pc:sldChg chg="addSp delSp modSp add mod ord">
        <pc:chgData name="Richard Gowen" userId="fa808f909667fda9" providerId="LiveId" clId="{93FC4971-F4B3-4C32-8016-8022842D6FD7}" dt="2020-10-14T15:14:17.855" v="5344" actId="255"/>
        <pc:sldMkLst>
          <pc:docMk/>
          <pc:sldMk cId="581273796" sldId="302"/>
        </pc:sldMkLst>
        <pc:spChg chg="mod">
          <ac:chgData name="Richard Gowen" userId="fa808f909667fda9" providerId="LiveId" clId="{93FC4971-F4B3-4C32-8016-8022842D6FD7}" dt="2020-10-14T15:14:17.855" v="5344" actId="255"/>
          <ac:spMkLst>
            <pc:docMk/>
            <pc:sldMk cId="581273796" sldId="302"/>
            <ac:spMk id="4" creationId="{0039C68C-E722-4279-99E6-3B31429ED155}"/>
          </ac:spMkLst>
        </pc:spChg>
        <pc:spChg chg="mod">
          <ac:chgData name="Richard Gowen" userId="fa808f909667fda9" providerId="LiveId" clId="{93FC4971-F4B3-4C32-8016-8022842D6FD7}" dt="2020-10-14T15:10:31.825" v="5316" actId="27636"/>
          <ac:spMkLst>
            <pc:docMk/>
            <pc:sldMk cId="581273796" sldId="302"/>
            <ac:spMk id="20" creationId="{1A0D982D-AEE2-4881-A39D-4681D7F027AC}"/>
          </ac:spMkLst>
        </pc:spChg>
        <pc:picChg chg="del">
          <ac:chgData name="Richard Gowen" userId="fa808f909667fda9" providerId="LiveId" clId="{93FC4971-F4B3-4C32-8016-8022842D6FD7}" dt="2020-10-14T15:10:37.118" v="5317" actId="478"/>
          <ac:picMkLst>
            <pc:docMk/>
            <pc:sldMk cId="581273796" sldId="302"/>
            <ac:picMk id="3" creationId="{3E5AAB77-A48C-4899-8763-2C75708711DA}"/>
          </ac:picMkLst>
        </pc:picChg>
        <pc:picChg chg="add mod">
          <ac:chgData name="Richard Gowen" userId="fa808f909667fda9" providerId="LiveId" clId="{93FC4971-F4B3-4C32-8016-8022842D6FD7}" dt="2020-10-14T15:11:08.894" v="5323" actId="1076"/>
          <ac:picMkLst>
            <pc:docMk/>
            <pc:sldMk cId="581273796" sldId="302"/>
            <ac:picMk id="6" creationId="{9FDB6EBA-6F3B-4A8B-A6ED-0772DA150A9F}"/>
          </ac:picMkLst>
        </pc:picChg>
      </pc:sldChg>
      <pc:sldChg chg="addSp delSp modSp add mod ord">
        <pc:chgData name="Richard Gowen" userId="fa808f909667fda9" providerId="LiveId" clId="{93FC4971-F4B3-4C32-8016-8022842D6FD7}" dt="2020-10-14T16:26:58.501" v="6020" actId="20577"/>
        <pc:sldMkLst>
          <pc:docMk/>
          <pc:sldMk cId="2536198142" sldId="303"/>
        </pc:sldMkLst>
        <pc:spChg chg="mod">
          <ac:chgData name="Richard Gowen" userId="fa808f909667fda9" providerId="LiveId" clId="{93FC4971-F4B3-4C32-8016-8022842D6FD7}" dt="2020-10-14T15:14:56.194" v="5350" actId="27636"/>
          <ac:spMkLst>
            <pc:docMk/>
            <pc:sldMk cId="2536198142" sldId="303"/>
            <ac:spMk id="4" creationId="{0039C68C-E722-4279-99E6-3B31429ED155}"/>
          </ac:spMkLst>
        </pc:spChg>
        <pc:spChg chg="mod">
          <ac:chgData name="Richard Gowen" userId="fa808f909667fda9" providerId="LiveId" clId="{93FC4971-F4B3-4C32-8016-8022842D6FD7}" dt="2020-10-14T16:03:18.048" v="5486" actId="1076"/>
          <ac:spMkLst>
            <pc:docMk/>
            <pc:sldMk cId="2536198142" sldId="303"/>
            <ac:spMk id="6" creationId="{2D2C12DC-494E-40E1-A81F-5FA52E3CA52E}"/>
          </ac:spMkLst>
        </pc:spChg>
        <pc:spChg chg="del mod">
          <ac:chgData name="Richard Gowen" userId="fa808f909667fda9" providerId="LiveId" clId="{93FC4971-F4B3-4C32-8016-8022842D6FD7}" dt="2020-10-14T16:04:12.309" v="5495" actId="478"/>
          <ac:spMkLst>
            <pc:docMk/>
            <pc:sldMk cId="2536198142" sldId="303"/>
            <ac:spMk id="9" creationId="{EA80A8CA-3F88-4A57-8B27-A17C6C79D68D}"/>
          </ac:spMkLst>
        </pc:spChg>
        <pc:spChg chg="add mod">
          <ac:chgData name="Richard Gowen" userId="fa808f909667fda9" providerId="LiveId" clId="{93FC4971-F4B3-4C32-8016-8022842D6FD7}" dt="2020-10-14T16:04:08.615" v="5494" actId="20577"/>
          <ac:spMkLst>
            <pc:docMk/>
            <pc:sldMk cId="2536198142" sldId="303"/>
            <ac:spMk id="12" creationId="{0CD81791-636F-4195-9A14-E0D705AB0166}"/>
          </ac:spMkLst>
        </pc:spChg>
        <pc:spChg chg="add mod">
          <ac:chgData name="Richard Gowen" userId="fa808f909667fda9" providerId="LiveId" clId="{93FC4971-F4B3-4C32-8016-8022842D6FD7}" dt="2020-10-14T16:26:58.501" v="6020" actId="20577"/>
          <ac:spMkLst>
            <pc:docMk/>
            <pc:sldMk cId="2536198142" sldId="303"/>
            <ac:spMk id="19" creationId="{90D7B7C4-3361-47DA-894F-D75D334179E4}"/>
          </ac:spMkLst>
        </pc:spChg>
        <pc:spChg chg="mod">
          <ac:chgData name="Richard Gowen" userId="fa808f909667fda9" providerId="LiveId" clId="{93FC4971-F4B3-4C32-8016-8022842D6FD7}" dt="2020-10-14T15:15:00.220" v="5354" actId="27636"/>
          <ac:spMkLst>
            <pc:docMk/>
            <pc:sldMk cId="2536198142" sldId="303"/>
            <ac:spMk id="20" creationId="{1A0D982D-AEE2-4881-A39D-4681D7F027AC}"/>
          </ac:spMkLst>
        </pc:spChg>
        <pc:picChg chg="del">
          <ac:chgData name="Richard Gowen" userId="fa808f909667fda9" providerId="LiveId" clId="{93FC4971-F4B3-4C32-8016-8022842D6FD7}" dt="2020-10-14T15:16:35.078" v="5366" actId="478"/>
          <ac:picMkLst>
            <pc:docMk/>
            <pc:sldMk cId="2536198142" sldId="303"/>
            <ac:picMk id="2" creationId="{4AD75C61-FFC7-4054-91AC-A9CF25BF415B}"/>
          </ac:picMkLst>
        </pc:picChg>
        <pc:picChg chg="del">
          <ac:chgData name="Richard Gowen" userId="fa808f909667fda9" providerId="LiveId" clId="{93FC4971-F4B3-4C32-8016-8022842D6FD7}" dt="2020-10-14T15:16:36.070" v="5367" actId="478"/>
          <ac:picMkLst>
            <pc:docMk/>
            <pc:sldMk cId="2536198142" sldId="303"/>
            <ac:picMk id="3" creationId="{EE85E771-A60E-42C8-8FFA-9E3689E29E7F}"/>
          </ac:picMkLst>
        </pc:picChg>
        <pc:picChg chg="del">
          <ac:chgData name="Richard Gowen" userId="fa808f909667fda9" providerId="LiveId" clId="{93FC4971-F4B3-4C32-8016-8022842D6FD7}" dt="2020-10-14T15:15:04.822" v="5355" actId="478"/>
          <ac:picMkLst>
            <pc:docMk/>
            <pc:sldMk cId="2536198142" sldId="303"/>
            <ac:picMk id="7" creationId="{815019C8-79E1-4C0F-B22C-E53AFB5B8989}"/>
          </ac:picMkLst>
        </pc:picChg>
        <pc:picChg chg="del">
          <ac:chgData name="Richard Gowen" userId="fa808f909667fda9" providerId="LiveId" clId="{93FC4971-F4B3-4C32-8016-8022842D6FD7}" dt="2020-10-14T15:16:33.574" v="5365" actId="478"/>
          <ac:picMkLst>
            <pc:docMk/>
            <pc:sldMk cId="2536198142" sldId="303"/>
            <ac:picMk id="10" creationId="{AF3DDA16-1B83-4503-8138-44961E3E13C1}"/>
          </ac:picMkLst>
        </pc:picChg>
        <pc:picChg chg="add mod modCrop">
          <ac:chgData name="Richard Gowen" userId="fa808f909667fda9" providerId="LiveId" clId="{93FC4971-F4B3-4C32-8016-8022842D6FD7}" dt="2020-10-14T15:16:09.544" v="5364" actId="1076"/>
          <ac:picMkLst>
            <pc:docMk/>
            <pc:sldMk cId="2536198142" sldId="303"/>
            <ac:picMk id="11" creationId="{D4242BE0-253E-4F53-A5A2-916B254819D4}"/>
          </ac:picMkLst>
        </pc:picChg>
        <pc:picChg chg="del">
          <ac:chgData name="Richard Gowen" userId="fa808f909667fda9" providerId="LiveId" clId="{93FC4971-F4B3-4C32-8016-8022842D6FD7}" dt="2020-10-14T15:18:08.382" v="5394" actId="478"/>
          <ac:picMkLst>
            <pc:docMk/>
            <pc:sldMk cId="2536198142" sldId="303"/>
            <ac:picMk id="13" creationId="{C9B73DEF-A693-4D5F-A054-928393CA3475}"/>
          </ac:picMkLst>
        </pc:picChg>
        <pc:picChg chg="add mod modCrop">
          <ac:chgData name="Richard Gowen" userId="fa808f909667fda9" providerId="LiveId" clId="{93FC4971-F4B3-4C32-8016-8022842D6FD7}" dt="2020-10-14T16:12:33.556" v="5553" actId="1076"/>
          <ac:picMkLst>
            <pc:docMk/>
            <pc:sldMk cId="2536198142" sldId="303"/>
            <ac:picMk id="16" creationId="{C929FE0B-B04D-40C2-824D-8D992A45C9E8}"/>
          </ac:picMkLst>
        </pc:picChg>
        <pc:picChg chg="add mod">
          <ac:chgData name="Richard Gowen" userId="fa808f909667fda9" providerId="LiveId" clId="{93FC4971-F4B3-4C32-8016-8022842D6FD7}" dt="2020-10-14T16:21:35.396" v="5640" actId="1076"/>
          <ac:picMkLst>
            <pc:docMk/>
            <pc:sldMk cId="2536198142" sldId="303"/>
            <ac:picMk id="17" creationId="{CD4AF0FA-5DB5-4E1C-969E-5605C17D4A32}"/>
          </ac:picMkLst>
        </pc:picChg>
      </pc:sldChg>
      <pc:sldChg chg="addSp delSp modSp add mod ord">
        <pc:chgData name="Richard Gowen" userId="fa808f909667fda9" providerId="LiveId" clId="{93FC4971-F4B3-4C32-8016-8022842D6FD7}" dt="2020-10-14T17:03:34.118" v="6262" actId="14100"/>
        <pc:sldMkLst>
          <pc:docMk/>
          <pc:sldMk cId="3211664687" sldId="304"/>
        </pc:sldMkLst>
        <pc:spChg chg="mod">
          <ac:chgData name="Richard Gowen" userId="fa808f909667fda9" providerId="LiveId" clId="{93FC4971-F4B3-4C32-8016-8022842D6FD7}" dt="2020-10-14T16:58:48.642" v="6256" actId="1076"/>
          <ac:spMkLst>
            <pc:docMk/>
            <pc:sldMk cId="3211664687" sldId="304"/>
            <ac:spMk id="2" creationId="{199060CD-99EA-49F1-A2EA-8C861EABE765}"/>
          </ac:spMkLst>
        </pc:spChg>
        <pc:spChg chg="mod">
          <ac:chgData name="Richard Gowen" userId="fa808f909667fda9" providerId="LiveId" clId="{93FC4971-F4B3-4C32-8016-8022842D6FD7}" dt="2020-10-14T16:54:48.678" v="6216" actId="207"/>
          <ac:spMkLst>
            <pc:docMk/>
            <pc:sldMk cId="3211664687" sldId="304"/>
            <ac:spMk id="3" creationId="{4DF8DF97-6215-487C-AE25-CA7AF1127CFF}"/>
          </ac:spMkLst>
        </pc:spChg>
        <pc:spChg chg="del mod">
          <ac:chgData name="Richard Gowen" userId="fa808f909667fda9" providerId="LiveId" clId="{93FC4971-F4B3-4C32-8016-8022842D6FD7}" dt="2020-10-14T16:59:41.237" v="6258" actId="478"/>
          <ac:spMkLst>
            <pc:docMk/>
            <pc:sldMk cId="3211664687" sldId="304"/>
            <ac:spMk id="4" creationId="{0039C68C-E722-4279-99E6-3B31429ED155}"/>
          </ac:spMkLst>
        </pc:spChg>
        <pc:spChg chg="mod">
          <ac:chgData name="Richard Gowen" userId="fa808f909667fda9" providerId="LiveId" clId="{93FC4971-F4B3-4C32-8016-8022842D6FD7}" dt="2020-10-14T16:29:32.494" v="6201" actId="20577"/>
          <ac:spMkLst>
            <pc:docMk/>
            <pc:sldMk cId="3211664687" sldId="304"/>
            <ac:spMk id="5" creationId="{64DAAEBF-9A8A-4E3C-AD55-7E829B8E3DB4}"/>
          </ac:spMkLst>
        </pc:spChg>
        <pc:spChg chg="mod">
          <ac:chgData name="Richard Gowen" userId="fa808f909667fda9" providerId="LiveId" clId="{93FC4971-F4B3-4C32-8016-8022842D6FD7}" dt="2020-10-14T16:15:14.416" v="5567" actId="27636"/>
          <ac:spMkLst>
            <pc:docMk/>
            <pc:sldMk cId="3211664687" sldId="304"/>
            <ac:spMk id="6" creationId="{1EF23B39-4151-4CE4-9441-247B3CC77E0F}"/>
          </ac:spMkLst>
        </pc:spChg>
        <pc:spChg chg="add del mod">
          <ac:chgData name="Richard Gowen" userId="fa808f909667fda9" providerId="LiveId" clId="{93FC4971-F4B3-4C32-8016-8022842D6FD7}" dt="2020-10-14T16:59:43.932" v="6259" actId="478"/>
          <ac:spMkLst>
            <pc:docMk/>
            <pc:sldMk cId="3211664687" sldId="304"/>
            <ac:spMk id="8" creationId="{370F0302-B211-4903-9C4C-4D3DE78939EE}"/>
          </ac:spMkLst>
        </pc:spChg>
        <pc:spChg chg="add mod">
          <ac:chgData name="Richard Gowen" userId="fa808f909667fda9" providerId="LiveId" clId="{93FC4971-F4B3-4C32-8016-8022842D6FD7}" dt="2020-10-14T16:59:51" v="6260"/>
          <ac:spMkLst>
            <pc:docMk/>
            <pc:sldMk cId="3211664687" sldId="304"/>
            <ac:spMk id="10" creationId="{9A7FB4D9-958C-414F-9658-FC4CAD4D019B}"/>
          </ac:spMkLst>
        </pc:spChg>
        <pc:spChg chg="mod">
          <ac:chgData name="Richard Gowen" userId="fa808f909667fda9" providerId="LiveId" clId="{93FC4971-F4B3-4C32-8016-8022842D6FD7}" dt="2020-10-14T17:03:34.118" v="6262" actId="14100"/>
          <ac:spMkLst>
            <pc:docMk/>
            <pc:sldMk cId="3211664687" sldId="304"/>
            <ac:spMk id="12" creationId="{6A97A8D0-05A7-405A-AA5D-38716F41DB30}"/>
          </ac:spMkLst>
        </pc:spChg>
      </pc:sldChg>
      <pc:sldChg chg="addSp delSp modSp new mod modClrScheme chgLayout">
        <pc:chgData name="Richard Gowen" userId="fa808f909667fda9" providerId="LiveId" clId="{93FC4971-F4B3-4C32-8016-8022842D6FD7}" dt="2020-10-15T13:52:22.434" v="7048" actId="121"/>
        <pc:sldMkLst>
          <pc:docMk/>
          <pc:sldMk cId="3206751371" sldId="305"/>
        </pc:sldMkLst>
        <pc:spChg chg="del mod ord">
          <ac:chgData name="Richard Gowen" userId="fa808f909667fda9" providerId="LiveId" clId="{93FC4971-F4B3-4C32-8016-8022842D6FD7}" dt="2020-10-15T13:47:43.108" v="6848" actId="700"/>
          <ac:spMkLst>
            <pc:docMk/>
            <pc:sldMk cId="3206751371" sldId="305"/>
            <ac:spMk id="2" creationId="{5FD0C07C-7D51-4787-AA6E-4C32F2DE566B}"/>
          </ac:spMkLst>
        </pc:spChg>
        <pc:spChg chg="del mod ord">
          <ac:chgData name="Richard Gowen" userId="fa808f909667fda9" providerId="LiveId" clId="{93FC4971-F4B3-4C32-8016-8022842D6FD7}" dt="2020-10-15T13:47:43.108" v="6848" actId="700"/>
          <ac:spMkLst>
            <pc:docMk/>
            <pc:sldMk cId="3206751371" sldId="305"/>
            <ac:spMk id="3" creationId="{D390FC19-C002-47DC-927A-D2D0FF173079}"/>
          </ac:spMkLst>
        </pc:spChg>
        <pc:spChg chg="del">
          <ac:chgData name="Richard Gowen" userId="fa808f909667fda9" providerId="LiveId" clId="{93FC4971-F4B3-4C32-8016-8022842D6FD7}" dt="2020-10-15T13:47:43.108" v="6848" actId="700"/>
          <ac:spMkLst>
            <pc:docMk/>
            <pc:sldMk cId="3206751371" sldId="305"/>
            <ac:spMk id="4" creationId="{735A5454-12FF-4D64-8CF1-C6A26F896ECE}"/>
          </ac:spMkLst>
        </pc:spChg>
        <pc:spChg chg="add mod ord">
          <ac:chgData name="Richard Gowen" userId="fa808f909667fda9" providerId="LiveId" clId="{93FC4971-F4B3-4C32-8016-8022842D6FD7}" dt="2020-10-15T13:48:43.750" v="6891" actId="403"/>
          <ac:spMkLst>
            <pc:docMk/>
            <pc:sldMk cId="3206751371" sldId="305"/>
            <ac:spMk id="5" creationId="{8DFB0A14-1F05-4501-962E-F6C8C6072770}"/>
          </ac:spMkLst>
        </pc:spChg>
        <pc:spChg chg="add mod ord">
          <ac:chgData name="Richard Gowen" userId="fa808f909667fda9" providerId="LiveId" clId="{93FC4971-F4B3-4C32-8016-8022842D6FD7}" dt="2020-10-15T13:52:22.434" v="7048" actId="121"/>
          <ac:spMkLst>
            <pc:docMk/>
            <pc:sldMk cId="3206751371" sldId="305"/>
            <ac:spMk id="6" creationId="{9F3E73B3-929B-4629-9E88-32557BF9D7D1}"/>
          </ac:spMkLst>
        </pc:spChg>
      </pc:sldChg>
      <pc:sldChg chg="addSp delSp modSp add mod">
        <pc:chgData name="Richard Gowen" userId="fa808f909667fda9" providerId="LiveId" clId="{93FC4971-F4B3-4C32-8016-8022842D6FD7}" dt="2020-10-15T14:07:48.202" v="7322" actId="1076"/>
        <pc:sldMkLst>
          <pc:docMk/>
          <pc:sldMk cId="3919951419" sldId="306"/>
        </pc:sldMkLst>
        <pc:spChg chg="mod">
          <ac:chgData name="Richard Gowen" userId="fa808f909667fda9" providerId="LiveId" clId="{93FC4971-F4B3-4C32-8016-8022842D6FD7}" dt="2020-10-15T14:04:11.860" v="7303" actId="14100"/>
          <ac:spMkLst>
            <pc:docMk/>
            <pc:sldMk cId="3919951419" sldId="306"/>
            <ac:spMk id="4" creationId="{00000000-0000-0000-0000-000000000000}"/>
          </ac:spMkLst>
        </pc:spChg>
        <pc:spChg chg="add del mod">
          <ac:chgData name="Richard Gowen" userId="fa808f909667fda9" providerId="LiveId" clId="{93FC4971-F4B3-4C32-8016-8022842D6FD7}" dt="2020-10-15T14:05:51.748" v="7306" actId="931"/>
          <ac:spMkLst>
            <pc:docMk/>
            <pc:sldMk cId="3919951419" sldId="306"/>
            <ac:spMk id="5" creationId="{0EF2F94F-5FBE-4281-8F1F-EF077A99562F}"/>
          </ac:spMkLst>
        </pc:spChg>
        <pc:spChg chg="add del mod">
          <ac:chgData name="Richard Gowen" userId="fa808f909667fda9" providerId="LiveId" clId="{93FC4971-F4B3-4C32-8016-8022842D6FD7}" dt="2020-10-15T14:06:37.025" v="7312" actId="931"/>
          <ac:spMkLst>
            <pc:docMk/>
            <pc:sldMk cId="3919951419" sldId="306"/>
            <ac:spMk id="10" creationId="{6F89E689-993D-49DF-86D9-46C47AF7FD9B}"/>
          </ac:spMkLst>
        </pc:spChg>
        <pc:picChg chg="del">
          <ac:chgData name="Richard Gowen" userId="fa808f909667fda9" providerId="LiveId" clId="{93FC4971-F4B3-4C32-8016-8022842D6FD7}" dt="2020-10-15T14:03:39.693" v="7300" actId="478"/>
          <ac:picMkLst>
            <pc:docMk/>
            <pc:sldMk cId="3919951419" sldId="306"/>
            <ac:picMk id="6" creationId="{00000000-0000-0000-0000-000000000000}"/>
          </ac:picMkLst>
        </pc:picChg>
        <pc:picChg chg="add del mod">
          <ac:chgData name="Richard Gowen" userId="fa808f909667fda9" providerId="LiveId" clId="{93FC4971-F4B3-4C32-8016-8022842D6FD7}" dt="2020-10-15T14:06:09.603" v="7310" actId="478"/>
          <ac:picMkLst>
            <pc:docMk/>
            <pc:sldMk cId="3919951419" sldId="306"/>
            <ac:picMk id="8" creationId="{9D34B0B2-3507-4953-9743-E57D565A8AA2}"/>
          </ac:picMkLst>
        </pc:picChg>
        <pc:picChg chg="add mod modCrop">
          <ac:chgData name="Richard Gowen" userId="fa808f909667fda9" providerId="LiveId" clId="{93FC4971-F4B3-4C32-8016-8022842D6FD7}" dt="2020-10-15T14:07:48.202" v="7322" actId="1076"/>
          <ac:picMkLst>
            <pc:docMk/>
            <pc:sldMk cId="3919951419" sldId="306"/>
            <ac:picMk id="12" creationId="{F0B749BE-7AD7-49ED-92B8-5986158BA58A}"/>
          </ac:picMkLst>
        </pc:picChg>
      </pc:sldChg>
      <pc:sldChg chg="modSp add mod">
        <pc:chgData name="Richard Gowen" userId="fa808f909667fda9" providerId="LiveId" clId="{93FC4971-F4B3-4C32-8016-8022842D6FD7}" dt="2020-10-15T20:14:27.159" v="7906" actId="207"/>
        <pc:sldMkLst>
          <pc:docMk/>
          <pc:sldMk cId="2569822029" sldId="307"/>
        </pc:sldMkLst>
        <pc:spChg chg="mod">
          <ac:chgData name="Richard Gowen" userId="fa808f909667fda9" providerId="LiveId" clId="{93FC4971-F4B3-4C32-8016-8022842D6FD7}" dt="2020-10-15T20:14:27.159" v="7906" actId="207"/>
          <ac:spMkLst>
            <pc:docMk/>
            <pc:sldMk cId="2569822029" sldId="307"/>
            <ac:spMk id="2" creationId="{199060CD-99EA-49F1-A2EA-8C861EABE765}"/>
          </ac:spMkLst>
        </pc:spChg>
        <pc:spChg chg="mod">
          <ac:chgData name="Richard Gowen" userId="fa808f909667fda9" providerId="LiveId" clId="{93FC4971-F4B3-4C32-8016-8022842D6FD7}" dt="2020-10-15T20:08:03.506" v="7851" actId="207"/>
          <ac:spMkLst>
            <pc:docMk/>
            <pc:sldMk cId="2569822029" sldId="307"/>
            <ac:spMk id="3" creationId="{4DF8DF97-6215-487C-AE25-CA7AF1127CFF}"/>
          </ac:spMkLst>
        </pc:spChg>
        <pc:spChg chg="mod">
          <ac:chgData name="Richard Gowen" userId="fa808f909667fda9" providerId="LiveId" clId="{93FC4971-F4B3-4C32-8016-8022842D6FD7}" dt="2020-10-15T19:59:41.595" v="7779" actId="20577"/>
          <ac:spMkLst>
            <pc:docMk/>
            <pc:sldMk cId="2569822029" sldId="307"/>
            <ac:spMk id="5" creationId="{64DAAEBF-9A8A-4E3C-AD55-7E829B8E3DB4}"/>
          </ac:spMkLst>
        </pc:spChg>
      </pc:sldChg>
    </pc:docChg>
  </pc:docChgLst>
  <pc:docChgLst>
    <pc:chgData name="Richard Gowen" userId="fa808f909667fda9" providerId="LiveId" clId="{5CD4AD55-DCEE-4F06-9733-B32CF72F7D3A}"/>
    <pc:docChg chg="undo custSel addSld modSld sldOrd">
      <pc:chgData name="Richard Gowen" userId="fa808f909667fda9" providerId="LiveId" clId="{5CD4AD55-DCEE-4F06-9733-B32CF72F7D3A}" dt="2020-10-14T02:56:55.656" v="802" actId="1037"/>
      <pc:docMkLst>
        <pc:docMk/>
      </pc:docMkLst>
      <pc:sldChg chg="modSp mod">
        <pc:chgData name="Richard Gowen" userId="fa808f909667fda9" providerId="LiveId" clId="{5CD4AD55-DCEE-4F06-9733-B32CF72F7D3A}" dt="2020-10-14T02:33:03.712" v="679" actId="1038"/>
        <pc:sldMkLst>
          <pc:docMk/>
          <pc:sldMk cId="2883457905" sldId="292"/>
        </pc:sldMkLst>
        <pc:picChg chg="mod modCrop">
          <ac:chgData name="Richard Gowen" userId="fa808f909667fda9" providerId="LiveId" clId="{5CD4AD55-DCEE-4F06-9733-B32CF72F7D3A}" dt="2020-10-14T02:33:03.712" v="679" actId="1038"/>
          <ac:picMkLst>
            <pc:docMk/>
            <pc:sldMk cId="2883457905" sldId="292"/>
            <ac:picMk id="16" creationId="{6575F1A7-BA85-4EF9-BC69-85264596019A}"/>
          </ac:picMkLst>
        </pc:picChg>
        <pc:picChg chg="mod modCrop">
          <ac:chgData name="Richard Gowen" userId="fa808f909667fda9" providerId="LiveId" clId="{5CD4AD55-DCEE-4F06-9733-B32CF72F7D3A}" dt="2020-10-14T02:32:30.321" v="670" actId="732"/>
          <ac:picMkLst>
            <pc:docMk/>
            <pc:sldMk cId="2883457905" sldId="292"/>
            <ac:picMk id="18" creationId="{15B699D3-FF8A-4A8B-ABA1-06E5BEE00841}"/>
          </ac:picMkLst>
        </pc:picChg>
      </pc:sldChg>
      <pc:sldChg chg="modSp mod">
        <pc:chgData name="Richard Gowen" userId="fa808f909667fda9" providerId="LiveId" clId="{5CD4AD55-DCEE-4F06-9733-B32CF72F7D3A}" dt="2020-10-14T02:08:03.740" v="398" actId="207"/>
        <pc:sldMkLst>
          <pc:docMk/>
          <pc:sldMk cId="2150251283" sldId="295"/>
        </pc:sldMkLst>
        <pc:spChg chg="mod">
          <ac:chgData name="Richard Gowen" userId="fa808f909667fda9" providerId="LiveId" clId="{5CD4AD55-DCEE-4F06-9733-B32CF72F7D3A}" dt="2020-10-14T02:08:03.740" v="398" actId="207"/>
          <ac:spMkLst>
            <pc:docMk/>
            <pc:sldMk cId="2150251283" sldId="295"/>
            <ac:spMk id="3" creationId="{4DF8DF97-6215-487C-AE25-CA7AF1127CFF}"/>
          </ac:spMkLst>
        </pc:spChg>
      </pc:sldChg>
      <pc:sldChg chg="modSp mod">
        <pc:chgData name="Richard Gowen" userId="fa808f909667fda9" providerId="LiveId" clId="{5CD4AD55-DCEE-4F06-9733-B32CF72F7D3A}" dt="2020-10-14T02:09:57.239" v="415" actId="207"/>
        <pc:sldMkLst>
          <pc:docMk/>
          <pc:sldMk cId="637423562" sldId="297"/>
        </pc:sldMkLst>
        <pc:spChg chg="mod">
          <ac:chgData name="Richard Gowen" userId="fa808f909667fda9" providerId="LiveId" clId="{5CD4AD55-DCEE-4F06-9733-B32CF72F7D3A}" dt="2020-10-14T02:09:57.239" v="415" actId="207"/>
          <ac:spMkLst>
            <pc:docMk/>
            <pc:sldMk cId="637423562" sldId="297"/>
            <ac:spMk id="3" creationId="{4DF8DF97-6215-487C-AE25-CA7AF1127CFF}"/>
          </ac:spMkLst>
        </pc:spChg>
      </pc:sldChg>
      <pc:sldChg chg="addSp delSp modSp mod">
        <pc:chgData name="Richard Gowen" userId="fa808f909667fda9" providerId="LiveId" clId="{5CD4AD55-DCEE-4F06-9733-B32CF72F7D3A}" dt="2020-10-14T02:56:55.656" v="802" actId="1037"/>
        <pc:sldMkLst>
          <pc:docMk/>
          <pc:sldMk cId="1744664743" sldId="299"/>
        </pc:sldMkLst>
        <pc:spChg chg="mod">
          <ac:chgData name="Richard Gowen" userId="fa808f909667fda9" providerId="LiveId" clId="{5CD4AD55-DCEE-4F06-9733-B32CF72F7D3A}" dt="2020-10-14T02:42:03.981" v="711"/>
          <ac:spMkLst>
            <pc:docMk/>
            <pc:sldMk cId="1744664743" sldId="299"/>
            <ac:spMk id="6" creationId="{2D2C12DC-494E-40E1-A81F-5FA52E3CA52E}"/>
          </ac:spMkLst>
        </pc:spChg>
        <pc:picChg chg="add mod">
          <ac:chgData name="Richard Gowen" userId="fa808f909667fda9" providerId="LiveId" clId="{5CD4AD55-DCEE-4F06-9733-B32CF72F7D3A}" dt="2020-10-14T02:44:50.983" v="732"/>
          <ac:picMkLst>
            <pc:docMk/>
            <pc:sldMk cId="1744664743" sldId="299"/>
            <ac:picMk id="2" creationId="{4AD75C61-FFC7-4054-91AC-A9CF25BF415B}"/>
          </ac:picMkLst>
        </pc:picChg>
        <pc:picChg chg="add mod">
          <ac:chgData name="Richard Gowen" userId="fa808f909667fda9" providerId="LiveId" clId="{5CD4AD55-DCEE-4F06-9733-B32CF72F7D3A}" dt="2020-10-14T02:45:08.574" v="735" actId="1037"/>
          <ac:picMkLst>
            <pc:docMk/>
            <pc:sldMk cId="1744664743" sldId="299"/>
            <ac:picMk id="3" creationId="{EE85E771-A60E-42C8-8FFA-9E3689E29E7F}"/>
          </ac:picMkLst>
        </pc:picChg>
        <pc:picChg chg="add del mod">
          <ac:chgData name="Richard Gowen" userId="fa808f909667fda9" providerId="LiveId" clId="{5CD4AD55-DCEE-4F06-9733-B32CF72F7D3A}" dt="2020-10-14T02:56:11.795" v="759" actId="478"/>
          <ac:picMkLst>
            <pc:docMk/>
            <pc:sldMk cId="1744664743" sldId="299"/>
            <ac:picMk id="9" creationId="{DC6B4BC0-DCC4-4851-9893-969156AFB2A1}"/>
          </ac:picMkLst>
        </pc:picChg>
        <pc:picChg chg="add mod">
          <ac:chgData name="Richard Gowen" userId="fa808f909667fda9" providerId="LiveId" clId="{5CD4AD55-DCEE-4F06-9733-B32CF72F7D3A}" dt="2020-10-14T02:56:55.656" v="802" actId="1037"/>
          <ac:picMkLst>
            <pc:docMk/>
            <pc:sldMk cId="1744664743" sldId="299"/>
            <ac:picMk id="10" creationId="{AF3DDA16-1B83-4503-8138-44961E3E13C1}"/>
          </ac:picMkLst>
        </pc:picChg>
      </pc:sldChg>
      <pc:sldChg chg="addSp modSp add mod ord">
        <pc:chgData name="Richard Gowen" userId="fa808f909667fda9" providerId="LiveId" clId="{5CD4AD55-DCEE-4F06-9733-B32CF72F7D3A}" dt="2020-10-14T02:13:02.251" v="437" actId="207"/>
        <pc:sldMkLst>
          <pc:docMk/>
          <pc:sldMk cId="1257218303" sldId="300"/>
        </pc:sldMkLst>
        <pc:spChg chg="add mod">
          <ac:chgData name="Richard Gowen" userId="fa808f909667fda9" providerId="LiveId" clId="{5CD4AD55-DCEE-4F06-9733-B32CF72F7D3A}" dt="2020-10-14T02:13:02.251" v="437" actId="207"/>
          <ac:spMkLst>
            <pc:docMk/>
            <pc:sldMk cId="1257218303" sldId="300"/>
            <ac:spMk id="2" creationId="{199060CD-99EA-49F1-A2EA-8C861EABE765}"/>
          </ac:spMkLst>
        </pc:spChg>
        <pc:spChg chg="mod">
          <ac:chgData name="Richard Gowen" userId="fa808f909667fda9" providerId="LiveId" clId="{5CD4AD55-DCEE-4F06-9733-B32CF72F7D3A}" dt="2020-10-14T02:11:13.792" v="421" actId="207"/>
          <ac:spMkLst>
            <pc:docMk/>
            <pc:sldMk cId="1257218303" sldId="300"/>
            <ac:spMk id="3" creationId="{4DF8DF97-6215-487C-AE25-CA7AF1127CFF}"/>
          </ac:spMkLst>
        </pc:spChg>
        <pc:spChg chg="mod">
          <ac:chgData name="Richard Gowen" userId="fa808f909667fda9" providerId="LiveId" clId="{5CD4AD55-DCEE-4F06-9733-B32CF72F7D3A}" dt="2020-10-14T01:46:58.731" v="8" actId="27636"/>
          <ac:spMkLst>
            <pc:docMk/>
            <pc:sldMk cId="1257218303" sldId="300"/>
            <ac:spMk id="4" creationId="{0039C68C-E722-4279-99E6-3B31429ED155}"/>
          </ac:spMkLst>
        </pc:spChg>
        <pc:spChg chg="mod">
          <ac:chgData name="Richard Gowen" userId="fa808f909667fda9" providerId="LiveId" clId="{5CD4AD55-DCEE-4F06-9733-B32CF72F7D3A}" dt="2020-10-14T02:06:09.847" v="394" actId="14100"/>
          <ac:spMkLst>
            <pc:docMk/>
            <pc:sldMk cId="1257218303" sldId="300"/>
            <ac:spMk id="5" creationId="{64DAAEBF-9A8A-4E3C-AD55-7E829B8E3DB4}"/>
          </ac:spMkLst>
        </pc:spChg>
        <pc:spChg chg="mod">
          <ac:chgData name="Richard Gowen" userId="fa808f909667fda9" providerId="LiveId" clId="{5CD4AD55-DCEE-4F06-9733-B32CF72F7D3A}" dt="2020-10-14T01:46:38.813" v="6" actId="27636"/>
          <ac:spMkLst>
            <pc:docMk/>
            <pc:sldMk cId="1257218303" sldId="300"/>
            <ac:spMk id="6" creationId="{1EF23B39-4151-4CE4-9441-247B3CC77E0F}"/>
          </ac:spMkLst>
        </pc:spChg>
      </pc:sldChg>
      <pc:sldChg chg="modSp add mod">
        <pc:chgData name="Richard Gowen" userId="fa808f909667fda9" providerId="LiveId" clId="{5CD4AD55-DCEE-4F06-9733-B32CF72F7D3A}" dt="2020-10-14T02:30:09.483" v="669" actId="207"/>
        <pc:sldMkLst>
          <pc:docMk/>
          <pc:sldMk cId="425107015" sldId="301"/>
        </pc:sldMkLst>
        <pc:spChg chg="mod">
          <ac:chgData name="Richard Gowen" userId="fa808f909667fda9" providerId="LiveId" clId="{5CD4AD55-DCEE-4F06-9733-B32CF72F7D3A}" dt="2020-10-14T02:30:09.483" v="669" actId="207"/>
          <ac:spMkLst>
            <pc:docMk/>
            <pc:sldMk cId="425107015" sldId="301"/>
            <ac:spMk id="2" creationId="{199060CD-99EA-49F1-A2EA-8C861EABE765}"/>
          </ac:spMkLst>
        </pc:spChg>
        <pc:spChg chg="mod">
          <ac:chgData name="Richard Gowen" userId="fa808f909667fda9" providerId="LiveId" clId="{5CD4AD55-DCEE-4F06-9733-B32CF72F7D3A}" dt="2020-10-14T02:28:41.578" v="650" actId="207"/>
          <ac:spMkLst>
            <pc:docMk/>
            <pc:sldMk cId="425107015" sldId="301"/>
            <ac:spMk id="3" creationId="{4DF8DF97-6215-487C-AE25-CA7AF1127CFF}"/>
          </ac:spMkLst>
        </pc:spChg>
        <pc:spChg chg="mod">
          <ac:chgData name="Richard Gowen" userId="fa808f909667fda9" providerId="LiveId" clId="{5CD4AD55-DCEE-4F06-9733-B32CF72F7D3A}" dt="2020-10-14T02:18:33.956" v="479" actId="14100"/>
          <ac:spMkLst>
            <pc:docMk/>
            <pc:sldMk cId="425107015" sldId="301"/>
            <ac:spMk id="4" creationId="{0039C68C-E722-4279-99E6-3B31429ED155}"/>
          </ac:spMkLst>
        </pc:spChg>
        <pc:spChg chg="mod">
          <ac:chgData name="Richard Gowen" userId="fa808f909667fda9" providerId="LiveId" clId="{5CD4AD55-DCEE-4F06-9733-B32CF72F7D3A}" dt="2020-10-14T02:20:14.205" v="563" actId="27636"/>
          <ac:spMkLst>
            <pc:docMk/>
            <pc:sldMk cId="425107015" sldId="301"/>
            <ac:spMk id="5" creationId="{64DAAEBF-9A8A-4E3C-AD55-7E829B8E3D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ithub.com/wrickert/CH5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dcc.sourceforge.net/" TargetMode="External"/><Relationship Id="rId7" Type="http://schemas.openxmlformats.org/officeDocument/2006/relationships/hyperlink" Target="https://github.com/MarsTechHAN/ch552tool" TargetMode="External"/><Relationship Id="rId2" Type="http://schemas.openxmlformats.org/officeDocument/2006/relationships/hyperlink" Target="https://www.keil.com/c5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rgwan/librech551" TargetMode="External"/><Relationship Id="rId5" Type="http://schemas.openxmlformats.org/officeDocument/2006/relationships/hyperlink" Target="http://www.wch.cn/" TargetMode="External"/><Relationship Id="rId4" Type="http://schemas.openxmlformats.org/officeDocument/2006/relationships/hyperlink" Target="https://github.com/Blinkinlabs/ch554_sdc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84badge.com/" TargetMode="External"/><Relationship Id="rId2" Type="http://schemas.openxmlformats.org/officeDocument/2006/relationships/hyperlink" Target="https://akirabadg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aday.com/tag/ch552/" TargetMode="External"/><Relationship Id="rId2" Type="http://schemas.openxmlformats.org/officeDocument/2006/relationships/hyperlink" Target="https://hackada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DCQNa2ywi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aday.io/project/169671-ch552-dragon" TargetMode="External"/><Relationship Id="rId2" Type="http://schemas.openxmlformats.org/officeDocument/2006/relationships/hyperlink" Target="https://hackaday.io/project/171543-chusbie552-ch552-development-boa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212" y="1519562"/>
            <a:ext cx="8791575" cy="2521258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t" anchorCtr="0">
            <a:normAutofit/>
          </a:bodyPr>
          <a:lstStyle/>
          <a:p>
            <a:pPr algn="ctr"/>
            <a:r>
              <a:rPr lang="en-US" sz="5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the </a:t>
            </a:r>
            <a:br>
              <a:rPr lang="en-US" sz="5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CH552G Microcontroller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648200"/>
            <a:ext cx="8791575" cy="21684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Presented by Richard Gowen </a:t>
            </a:r>
            <a:r>
              <a:rPr lang="en-US" cap="none" dirty="0">
                <a:latin typeface="Courier New" panose="02070309020205020404" pitchFamily="49" charset="0"/>
                <a:cs typeface="Courier New" panose="02070309020205020404" pitchFamily="49" charset="0"/>
              </a:rPr>
              <a:t>(@alt_bier</a:t>
            </a:r>
            <a:r>
              <a:rPr lang="en-US" dirty="0"/>
              <a:t>)</a:t>
            </a:r>
          </a:p>
          <a:p>
            <a:pPr algn="ctr"/>
            <a:r>
              <a:rPr lang="en-US" cap="none" dirty="0"/>
              <a:t>Created for BSidesDFW 2020 HHV</a:t>
            </a:r>
            <a:endParaRPr lang="en-US" dirty="0"/>
          </a:p>
          <a:p>
            <a:pPr algn="ctr"/>
            <a:r>
              <a:rPr lang="en-US" cap="none" dirty="0"/>
              <a:t>This Slide Deck Is Available at  </a:t>
            </a:r>
            <a:r>
              <a:rPr lang="en-US" b="1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https://altbier.us/ch552g/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50BE0D5-9184-474A-8675-B675C5A490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8387" y="35512"/>
            <a:ext cx="2968101" cy="14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6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0444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CH552G Projects by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88961"/>
            <a:ext cx="8064732" cy="5145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Another great project I was pointed to by the </a:t>
            </a:r>
            <a:r>
              <a:rPr lang="en-US" sz="2800" dirty="0">
                <a:solidFill>
                  <a:srgbClr val="00B0F0"/>
                </a:solidFill>
              </a:rPr>
              <a:t>#badgelife </a:t>
            </a:r>
            <a:r>
              <a:rPr lang="en-US" sz="2800" dirty="0"/>
              <a:t>community was by </a:t>
            </a:r>
            <a:r>
              <a:rPr lang="en-US" sz="2800" dirty="0">
                <a:solidFill>
                  <a:srgbClr val="00B0F0"/>
                </a:solidFill>
              </a:rPr>
              <a:t>@wrickert7 </a:t>
            </a:r>
          </a:p>
          <a:p>
            <a:pPr marL="0" indent="0">
              <a:buNone/>
            </a:pPr>
            <a:r>
              <a:rPr lang="en-US" sz="2800" dirty="0"/>
              <a:t>He had created an electronic business card project using the CH552T including a development board for the project.</a:t>
            </a:r>
          </a:p>
          <a:p>
            <a:pPr marL="0" indent="0">
              <a:buNone/>
            </a:pPr>
            <a:r>
              <a:rPr lang="en-US" sz="2800" dirty="0"/>
              <a:t>I found his documentation and firmware to be very helpful in my understanding and usage of the CH552 chips.</a:t>
            </a:r>
          </a:p>
          <a:p>
            <a:pPr marL="0" indent="0">
              <a:buNone/>
            </a:pPr>
            <a:r>
              <a:rPr lang="en-US" sz="2800" dirty="0"/>
              <a:t>You can find the </a:t>
            </a:r>
            <a:r>
              <a:rPr lang="en-US" sz="2800" dirty="0" err="1">
                <a:solidFill>
                  <a:srgbClr val="FFC000"/>
                </a:solidFill>
              </a:rPr>
              <a:t>wrickert</a:t>
            </a:r>
            <a:r>
              <a:rPr lang="en-US" sz="2800" dirty="0">
                <a:solidFill>
                  <a:srgbClr val="FFC000"/>
                </a:solidFill>
              </a:rPr>
              <a:t>/CH552 </a:t>
            </a:r>
            <a:r>
              <a:rPr lang="en-US" sz="2800" dirty="0"/>
              <a:t>project details here: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https://github.com/wrickert/CH552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BFCD3-88BE-4CBF-B163-96E9F465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885" y="1996770"/>
            <a:ext cx="2833170" cy="19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7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FB0A14-1F05-4501-962E-F6C8C607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3E73B3-929B-4629-9E88-32557BF9D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none" dirty="0"/>
              <a:t>I hope you enjoyed this presentation and learned something from it.</a:t>
            </a:r>
          </a:p>
          <a:p>
            <a:pPr marL="0" indent="0" algn="r">
              <a:buNone/>
            </a:pPr>
            <a:r>
              <a:rPr lang="en-US" dirty="0"/>
              <a:t>-- @alt_bier</a:t>
            </a:r>
            <a:endParaRPr lang="en-US" cap="non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cap="none" dirty="0"/>
          </a:p>
          <a:p>
            <a:pPr marL="0" indent="0">
              <a:buNone/>
            </a:pPr>
            <a:r>
              <a:rPr lang="en-US" cap="none" dirty="0"/>
              <a:t>This Slide Deck –  </a:t>
            </a:r>
            <a:r>
              <a:rPr lang="en-US" b="1" cap="none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https://altbier.us/ch552g/</a:t>
            </a:r>
          </a:p>
          <a:p>
            <a:pPr marL="0" indent="0">
              <a:buNone/>
            </a:pPr>
            <a:r>
              <a:rPr lang="en-US" sz="2400" dirty="0"/>
              <a:t>Code </a:t>
            </a:r>
            <a:r>
              <a:rPr lang="en-US" cap="none" dirty="0"/>
              <a:t>–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https://github.com/gowenrw/BSidesDFW_2020_HHV/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5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22010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What is a Microcontroller?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40529"/>
            <a:ext cx="9905999" cy="5166802"/>
          </a:xfrm>
        </p:spPr>
        <p:txBody>
          <a:bodyPr>
            <a:normAutofit/>
          </a:bodyPr>
          <a:lstStyle/>
          <a:p>
            <a:r>
              <a:rPr lang="en-US" sz="2800" dirty="0"/>
              <a:t>A microcontroller is a compact integrated circuit (IC) designed to govern a specific operation in an embedded system. A typical microcontroller includes a processor, memory and input/output (I/O) peripherals on a single chip.</a:t>
            </a:r>
          </a:p>
          <a:p>
            <a:r>
              <a:rPr lang="en-US" sz="2800" dirty="0"/>
              <a:t>If you seriously did not know what a microcontroller was before ending up here this may not be the presentation for you.</a:t>
            </a:r>
          </a:p>
          <a:p>
            <a:r>
              <a:rPr lang="en-US" sz="2800" dirty="0"/>
              <a:t>This presentation will focus on the technical details of a specific microcontroller, the CH552G, and how to work with it.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336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6399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CH552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4917"/>
            <a:ext cx="10097718" cy="512241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The CH552 series of 8-bit USB device microcontrollers are MCS51 compatible with an E8051 core processor. </a:t>
            </a:r>
          </a:p>
          <a:p>
            <a:r>
              <a:rPr lang="en-US" sz="2800" dirty="0"/>
              <a:t>CH552 supports up to 24MHz system clock speed, built-in 16K ROM, 256 bytes </a:t>
            </a:r>
            <a:r>
              <a:rPr lang="en-US" sz="2800" dirty="0" err="1"/>
              <a:t>iRAM</a:t>
            </a:r>
            <a:r>
              <a:rPr lang="en-US" sz="2800" dirty="0"/>
              <a:t> and 1K </a:t>
            </a:r>
            <a:r>
              <a:rPr lang="en-US" sz="2800" dirty="0" err="1"/>
              <a:t>xRAM</a:t>
            </a:r>
            <a:r>
              <a:rPr lang="en-US" sz="2800" dirty="0"/>
              <a:t> with DMA support.</a:t>
            </a:r>
          </a:p>
          <a:p>
            <a:r>
              <a:rPr lang="en-US" sz="2800" dirty="0"/>
              <a:t>Features include built-in bootloader, built-in USB controller with device mode, PWM, full duplex UART, and a SPI communication interface</a:t>
            </a:r>
          </a:p>
          <a:p>
            <a:r>
              <a:rPr lang="en-US" sz="2800" dirty="0"/>
              <a:t>Manufactured by Nanjing </a:t>
            </a:r>
            <a:r>
              <a:rPr lang="en-US" sz="2800" dirty="0" err="1"/>
              <a:t>Qinheng</a:t>
            </a:r>
            <a:r>
              <a:rPr lang="en-US" sz="2800" dirty="0"/>
              <a:t> Microelectronics WCH  </a:t>
            </a:r>
            <a:r>
              <a:rPr lang="en-US" sz="2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http://www.wch.cn/</a:t>
            </a:r>
          </a:p>
          <a:p>
            <a:r>
              <a:rPr lang="en-US" sz="2800" dirty="0"/>
              <a:t>Available in several different form factors:</a:t>
            </a:r>
          </a:p>
          <a:p>
            <a:r>
              <a:rPr lang="en-US" sz="2800" dirty="0"/>
              <a:t>TSSOP-20 (CH552T)</a:t>
            </a:r>
          </a:p>
          <a:p>
            <a:r>
              <a:rPr lang="en-US" sz="2800" dirty="0"/>
              <a:t>SOP-16 (CH552G)</a:t>
            </a:r>
          </a:p>
          <a:p>
            <a:r>
              <a:rPr lang="en-US" sz="2800" dirty="0"/>
              <a:t>MSOP-10 (CH552E)</a:t>
            </a:r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80A665ED-E4E0-4AE8-B646-71B88833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4" t="12427" r="12157" b="12103"/>
          <a:stretch/>
        </p:blipFill>
        <p:spPr>
          <a:xfrm>
            <a:off x="6096000" y="5268706"/>
            <a:ext cx="1242873" cy="1238624"/>
          </a:xfrm>
          <a:prstGeom prst="rect">
            <a:avLst/>
          </a:prstGeom>
        </p:spPr>
      </p:pic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649C0BA5-827C-4102-8319-A51CB9DE7C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6" t="19344" r="11456" b="24442"/>
          <a:stretch/>
        </p:blipFill>
        <p:spPr>
          <a:xfrm>
            <a:off x="7448365" y="5255236"/>
            <a:ext cx="1686758" cy="1252094"/>
          </a:xfrm>
          <a:prstGeom prst="rect">
            <a:avLst/>
          </a:prstGeom>
        </p:spPr>
      </p:pic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9091FEFA-AF47-4D95-891B-E9C38EF238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08" t="10341" r="7027" b="7960"/>
          <a:stretch/>
        </p:blipFill>
        <p:spPr>
          <a:xfrm>
            <a:off x="9244615" y="5245091"/>
            <a:ext cx="1686759" cy="12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87690"/>
            <a:ext cx="9905998" cy="642112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CH552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029804"/>
            <a:ext cx="6134096" cy="239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Regardless of form factor the CH552 series microcontrollers share a common architecture.  The form factor determines which external pins are available.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59338-8C08-4A38-BF77-733EBA3617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62" y="965200"/>
            <a:ext cx="3447866" cy="2292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EFBC8-5845-454C-8CF9-DEC9EEB4F5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5718" y="3142722"/>
            <a:ext cx="3447866" cy="1931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09972-7C02-4C11-8072-22577F7DC0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862" y="5013714"/>
            <a:ext cx="3447866" cy="1587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1A4D8-13F2-4686-8379-361BDCD29E3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6520" y="3257219"/>
            <a:ext cx="6284701" cy="33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6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87690"/>
            <a:ext cx="9905998" cy="642112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CH552G Pinout and Boilerplate Schematic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19190"/>
            <a:ext cx="5919268" cy="5151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The CH552G pinout is detailed on my boilerplate schematic to the right.</a:t>
            </a:r>
          </a:p>
          <a:p>
            <a:pPr marL="0" indent="0">
              <a:buNone/>
            </a:pPr>
            <a:r>
              <a:rPr lang="en-US" sz="2800" dirty="0"/>
              <a:t>This schematic was created in </a:t>
            </a:r>
            <a:r>
              <a:rPr lang="en-US" sz="2800" dirty="0" err="1"/>
              <a:t>KiCad</a:t>
            </a:r>
            <a:r>
              <a:rPr lang="en-US" sz="2800" dirty="0"/>
              <a:t> and is available via my recent badge project repos (detailed later)</a:t>
            </a:r>
          </a:p>
          <a:p>
            <a:pPr marL="0" indent="0">
              <a:buNone/>
            </a:pPr>
            <a:r>
              <a:rPr lang="en-US" sz="2800" dirty="0"/>
              <a:t>To place the IC into programming mode (allowing new code to be uploaded via USB) a pull up voltage must be applied to pin 3.6 (USB D+).  </a:t>
            </a:r>
          </a:p>
          <a:p>
            <a:pPr marL="0" indent="0">
              <a:buNone/>
            </a:pPr>
            <a:r>
              <a:rPr lang="en-US" sz="2800" dirty="0"/>
              <a:t>Decoupling capacitors provide noise suppression on the power pins which is a requirement for the USB connector.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6DB32-0A63-4080-A330-48BAC6F9A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80" y="1319190"/>
            <a:ext cx="4942291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5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87690"/>
            <a:ext cx="9905998" cy="642112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Programming the CH552G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19190"/>
            <a:ext cx="10197148" cy="53178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The CH552G E8051 chipset can be programmed using: </a:t>
            </a:r>
          </a:p>
          <a:p>
            <a:pPr lvl="1"/>
            <a:r>
              <a:rPr lang="en-US" sz="2400" dirty="0"/>
              <a:t>Kiel C51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https://www.keil.com/c51/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/>
              <a:t>SDCC (Small Device C Compiler)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http://sdcc.sourceforge.net/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/>
              <a:t>Since Keil has a cost associated with it, I personally use SDCC.</a:t>
            </a:r>
          </a:p>
          <a:p>
            <a:pPr marL="0" indent="0">
              <a:buNone/>
            </a:pPr>
            <a:r>
              <a:rPr lang="en-US" sz="2800" dirty="0"/>
              <a:t>The best CH552 SDCC SDK I’ve found is from </a:t>
            </a:r>
            <a:r>
              <a:rPr lang="en-US" sz="2800" dirty="0" err="1"/>
              <a:t>Blinkinlabs</a:t>
            </a:r>
            <a:r>
              <a:rPr lang="en-US" sz="2800" dirty="0"/>
              <a:t> who ported the CH554 Kiel SDK to SDCC.  This includes the C header files needed to work with the CH552 chips.  It can be found here: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https://github.com/Blinkinlabs/ch554_sdcc/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/>
              <a:t>Loading the firmware onto the chip can be done using the official WCH program </a:t>
            </a:r>
            <a:r>
              <a:rPr lang="en-US" sz="2800" dirty="0" err="1"/>
              <a:t>WCHISPTool</a:t>
            </a:r>
            <a:r>
              <a:rPr lang="en-US" sz="2800" dirty="0"/>
              <a:t> (Windows)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http://www.wch.cn/</a:t>
            </a:r>
            <a:r>
              <a:rPr lang="en-US" sz="2800" dirty="0"/>
              <a:t> (service-&gt;downloads) or via multiple open source tools such as: </a:t>
            </a:r>
          </a:p>
          <a:p>
            <a:pPr lvl="1"/>
            <a:r>
              <a:rPr lang="en-US" sz="2400" dirty="0"/>
              <a:t>LibreCH551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https://github.com/rgwan/librech551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/>
              <a:t>ch552tool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  <a:hlinkClick r:id="rId7"/>
              </a:rPr>
              <a:t>https://github.com/MarsTechHAN/ch552tool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38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0444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My CH552G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88963"/>
            <a:ext cx="7691870" cy="50828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I have used the CH552G in two of my badge projects (so far):</a:t>
            </a:r>
          </a:p>
          <a:p>
            <a:r>
              <a:rPr lang="en-US" sz="2800" dirty="0"/>
              <a:t>The Akira Badge (</a:t>
            </a:r>
            <a:r>
              <a:rPr lang="en-US" sz="2800" dirty="0" err="1"/>
              <a:t>BSidesDFW</a:t>
            </a:r>
            <a:r>
              <a:rPr lang="en-US" sz="2800" dirty="0"/>
              <a:t> 2019 badge)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https://akirabadge.com/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/>
              <a:t>The 84 Badge (Defcon 28 Indie badge)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https://84badge.com/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/>
              <a:t>PCB design incorporating the CH552G and code using it to drive the badge components are detailed on the project pages and associated repositories.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A0A70-7CB4-4043-862F-82091BB46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011" y="1388962"/>
            <a:ext cx="2899493" cy="2313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B8D04-D755-481D-B6C0-5A1C1AB4B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249" y="3897296"/>
            <a:ext cx="2929255" cy="26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9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0444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CH552G Projects by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8963"/>
            <a:ext cx="9905999" cy="46530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What first got me interested in the CH55x ICs was a story I read about them on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https://hackaday.com/</a:t>
            </a:r>
            <a:r>
              <a:rPr lang="en-US" sz="2800" dirty="0"/>
              <a:t> about the architecture and the work </a:t>
            </a:r>
            <a:r>
              <a:rPr lang="en-US" sz="2800" dirty="0" err="1"/>
              <a:t>Blinkinlabs</a:t>
            </a:r>
            <a:r>
              <a:rPr lang="en-US" sz="2800" dirty="0"/>
              <a:t> did porting the SDK.</a:t>
            </a:r>
          </a:p>
          <a:p>
            <a:pPr marL="0" indent="0">
              <a:buNone/>
            </a:pPr>
            <a:r>
              <a:rPr lang="en-US" sz="2800" dirty="0"/>
              <a:t>What made me decide to try using it in a project of my own was another </a:t>
            </a:r>
            <a:r>
              <a:rPr lang="en-US" sz="2800" dirty="0" err="1"/>
              <a:t>hackaday</a:t>
            </a:r>
            <a:r>
              <a:rPr lang="en-US" sz="2800" dirty="0"/>
              <a:t> story named </a:t>
            </a:r>
            <a:r>
              <a:rPr lang="en-US" sz="2800" dirty="0">
                <a:solidFill>
                  <a:srgbClr val="FFC000"/>
                </a:solidFill>
              </a:rPr>
              <a:t>“How to program a really cheap microcontroller”</a:t>
            </a:r>
            <a:r>
              <a:rPr lang="en-US" sz="2800" dirty="0"/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https://hackaday.com/tag/ch552/</a:t>
            </a:r>
            <a:r>
              <a:rPr lang="en-US" sz="2800" dirty="0"/>
              <a:t> which detailed the project work of </a:t>
            </a:r>
            <a:r>
              <a:rPr lang="en-US" sz="2800" dirty="0">
                <a:solidFill>
                  <a:srgbClr val="FFC000"/>
                </a:solidFill>
              </a:rPr>
              <a:t>Aaron </a:t>
            </a:r>
            <a:r>
              <a:rPr lang="en-US" sz="2800" dirty="0" err="1">
                <a:solidFill>
                  <a:srgbClr val="FFC000"/>
                </a:solidFill>
              </a:rPr>
              <a:t>Christophel</a:t>
            </a:r>
            <a:r>
              <a:rPr lang="en-US" sz="2800" dirty="0"/>
              <a:t> showing the power of this little chip.</a:t>
            </a:r>
          </a:p>
          <a:p>
            <a:pPr marL="0" indent="0">
              <a:buNone/>
            </a:pPr>
            <a:r>
              <a:rPr lang="en-US" sz="2800" dirty="0"/>
              <a:t>The project that Aaron reviews in his video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https://youtu.be/IDCQNa2ywiM</a:t>
            </a:r>
            <a:r>
              <a:rPr lang="en-US" sz="2800" dirty="0"/>
              <a:t> used a CH552G to drive several components including an IPS display with an SPI bus.</a:t>
            </a:r>
          </a:p>
          <a:p>
            <a:pPr marL="0" indent="0">
              <a:buNone/>
            </a:pPr>
            <a:r>
              <a:rPr lang="en-US" sz="2800" dirty="0"/>
              <a:t>I liked that he started by showing how he hacked his own interface PCB for the IC and progresses to drawing up a schematic and walking through his project code.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838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0444"/>
          </a:xfrm>
        </p:spPr>
        <p:txBody>
          <a:bodyPr>
            <a:normAutofit/>
          </a:bodyPr>
          <a:lstStyle/>
          <a:p>
            <a:pPr algn="ctr"/>
            <a:r>
              <a:rPr lang="en-US" sz="4000" b="1" cap="none" dirty="0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CH552G Projects by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88962"/>
            <a:ext cx="8320369" cy="485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Some other greats projects I found when doing research were some CH552 development boards</a:t>
            </a:r>
          </a:p>
          <a:p>
            <a:pPr marL="0" indent="0">
              <a:buNone/>
            </a:pPr>
            <a:r>
              <a:rPr lang="en-US" sz="2800" dirty="0"/>
              <a:t>The first is called the CHUSBIE and works with CH552T &amp; G.</a:t>
            </a:r>
          </a:p>
          <a:p>
            <a:pPr marL="0" indent="0">
              <a:buNone/>
            </a:pPr>
            <a:r>
              <a:rPr lang="en-US" sz="2800" dirty="0"/>
              <a:t>You can find the </a:t>
            </a:r>
            <a:r>
              <a:rPr lang="en-US" sz="2800" dirty="0">
                <a:solidFill>
                  <a:srgbClr val="FFC000"/>
                </a:solidFill>
              </a:rPr>
              <a:t>CHUSBIE</a:t>
            </a:r>
            <a:r>
              <a:rPr lang="en-US" sz="2800" dirty="0"/>
              <a:t> project details here: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https://hackaday.io/project/171543-chusbie552-ch552-development-board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/>
              <a:t>The next one is called the CH552 Dragon for the CH552G.</a:t>
            </a:r>
          </a:p>
          <a:p>
            <a:pPr marL="0" indent="0">
              <a:buNone/>
            </a:pPr>
            <a:r>
              <a:rPr lang="en-US" sz="2800" dirty="0"/>
              <a:t>You can find the </a:t>
            </a:r>
            <a:r>
              <a:rPr lang="en-US" sz="2800" dirty="0">
                <a:solidFill>
                  <a:srgbClr val="FFC000"/>
                </a:solidFill>
              </a:rPr>
              <a:t>CH552 Dragon </a:t>
            </a:r>
            <a:r>
              <a:rPr lang="en-US" sz="2800" dirty="0"/>
              <a:t>project details here: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https://hackaday.io/project/169671-ch552-dragon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EA123-C1FF-4603-AD1F-26736276F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781" y="1760750"/>
            <a:ext cx="2399339" cy="2135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F38E89-3E12-4038-ABBE-D13455D7FA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16"/>
          <a:stretch/>
        </p:blipFill>
        <p:spPr>
          <a:xfrm>
            <a:off x="9461781" y="3985000"/>
            <a:ext cx="1761992" cy="27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29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4693</TotalTime>
  <Words>934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Courier New</vt:lpstr>
      <vt:lpstr>Tw Cen MT</vt:lpstr>
      <vt:lpstr>Circuit</vt:lpstr>
      <vt:lpstr>Introduction to the  CH552G Microcontroller</vt:lpstr>
      <vt:lpstr>What is a Microcontroller?</vt:lpstr>
      <vt:lpstr>CH552 Overview</vt:lpstr>
      <vt:lpstr>CH552 Architecture</vt:lpstr>
      <vt:lpstr>CH552G Pinout and Boilerplate Schematic</vt:lpstr>
      <vt:lpstr>Programming the CH552G</vt:lpstr>
      <vt:lpstr>My CH552G Projects</vt:lpstr>
      <vt:lpstr>CH552G Projects by Others</vt:lpstr>
      <vt:lpstr>CH552G Projects by Others</vt:lpstr>
      <vt:lpstr>CH552G Projects by Others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CH552G</dc:title>
  <dc:creator>Richard Gowen</dc:creator>
  <cp:lastModifiedBy>Richard Gowen</cp:lastModifiedBy>
  <cp:revision>49</cp:revision>
  <dcterms:created xsi:type="dcterms:W3CDTF">2016-07-23T15:05:28Z</dcterms:created>
  <dcterms:modified xsi:type="dcterms:W3CDTF">2020-10-26T15:06:28Z</dcterms:modified>
</cp:coreProperties>
</file>