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8" r:id="rId4"/>
    <p:sldId id="326" r:id="rId5"/>
    <p:sldId id="268" r:id="rId6"/>
    <p:sldId id="263" r:id="rId7"/>
    <p:sldId id="310" r:id="rId8"/>
    <p:sldId id="334" r:id="rId9"/>
    <p:sldId id="311" r:id="rId10"/>
    <p:sldId id="312" r:id="rId11"/>
    <p:sldId id="313" r:id="rId12"/>
    <p:sldId id="314" r:id="rId13"/>
    <p:sldId id="315" r:id="rId14"/>
    <p:sldId id="316" r:id="rId15"/>
    <p:sldId id="322" r:id="rId16"/>
    <p:sldId id="319" r:id="rId17"/>
    <p:sldId id="320" r:id="rId18"/>
    <p:sldId id="309" r:id="rId19"/>
    <p:sldId id="321" r:id="rId20"/>
    <p:sldId id="323" r:id="rId21"/>
    <p:sldId id="291" r:id="rId22"/>
    <p:sldId id="298" r:id="rId23"/>
    <p:sldId id="299" r:id="rId24"/>
    <p:sldId id="300" r:id="rId25"/>
    <p:sldId id="324" r:id="rId26"/>
    <p:sldId id="325" r:id="rId27"/>
    <p:sldId id="327" r:id="rId28"/>
    <p:sldId id="328" r:id="rId29"/>
    <p:sldId id="329" r:id="rId30"/>
    <p:sldId id="317" r:id="rId31"/>
    <p:sldId id="330" r:id="rId32"/>
    <p:sldId id="331" r:id="rId33"/>
    <p:sldId id="332" r:id="rId34"/>
    <p:sldId id="333" r:id="rId35"/>
    <p:sldId id="30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A3EF2-35EF-409A-A6E2-662ECDC81C8F}" v="53" dt="2020-10-20T13:46:18.724"/>
    <p1510:client id="{F84A821E-5F08-42DD-A302-ECE2388B8608}" v="97" dt="2020-10-20T00:46:15.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79" autoAdjust="0"/>
    <p:restoredTop sz="94162" autoAdjust="0"/>
  </p:normalViewPr>
  <p:slideViewPr>
    <p:cSldViewPr snapToGrid="0">
      <p:cViewPr varScale="1">
        <p:scale>
          <a:sx n="104" d="100"/>
          <a:sy n="104" d="100"/>
        </p:scale>
        <p:origin x="14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Gowen" userId="fa808f909667fda9" providerId="LiveId" clId="{5CD4AD55-DCEE-4F06-9733-B32CF72F7D3A}"/>
    <pc:docChg chg="undo custSel addSld modSld sldOrd">
      <pc:chgData name="Richard Gowen" userId="fa808f909667fda9" providerId="LiveId" clId="{5CD4AD55-DCEE-4F06-9733-B32CF72F7D3A}" dt="2020-10-14T02:56:55.656" v="802" actId="1037"/>
      <pc:docMkLst>
        <pc:docMk/>
      </pc:docMkLst>
      <pc:sldChg chg="modSp mod">
        <pc:chgData name="Richard Gowen" userId="fa808f909667fda9" providerId="LiveId" clId="{5CD4AD55-DCEE-4F06-9733-B32CF72F7D3A}" dt="2020-10-14T02:33:03.712" v="679" actId="1038"/>
        <pc:sldMkLst>
          <pc:docMk/>
          <pc:sldMk cId="2883457905" sldId="292"/>
        </pc:sldMkLst>
        <pc:picChg chg="mod modCrop">
          <ac:chgData name="Richard Gowen" userId="fa808f909667fda9" providerId="LiveId" clId="{5CD4AD55-DCEE-4F06-9733-B32CF72F7D3A}" dt="2020-10-14T02:33:03.712" v="679" actId="1038"/>
          <ac:picMkLst>
            <pc:docMk/>
            <pc:sldMk cId="2883457905" sldId="292"/>
            <ac:picMk id="16" creationId="{6575F1A7-BA85-4EF9-BC69-85264596019A}"/>
          </ac:picMkLst>
        </pc:picChg>
        <pc:picChg chg="mod modCrop">
          <ac:chgData name="Richard Gowen" userId="fa808f909667fda9" providerId="LiveId" clId="{5CD4AD55-DCEE-4F06-9733-B32CF72F7D3A}" dt="2020-10-14T02:32:30.321" v="670" actId="732"/>
          <ac:picMkLst>
            <pc:docMk/>
            <pc:sldMk cId="2883457905" sldId="292"/>
            <ac:picMk id="18" creationId="{15B699D3-FF8A-4A8B-ABA1-06E5BEE00841}"/>
          </ac:picMkLst>
        </pc:picChg>
      </pc:sldChg>
      <pc:sldChg chg="modSp mod">
        <pc:chgData name="Richard Gowen" userId="fa808f909667fda9" providerId="LiveId" clId="{5CD4AD55-DCEE-4F06-9733-B32CF72F7D3A}" dt="2020-10-14T02:08:03.740" v="398" actId="207"/>
        <pc:sldMkLst>
          <pc:docMk/>
          <pc:sldMk cId="2150251283" sldId="295"/>
        </pc:sldMkLst>
        <pc:spChg chg="mod">
          <ac:chgData name="Richard Gowen" userId="fa808f909667fda9" providerId="LiveId" clId="{5CD4AD55-DCEE-4F06-9733-B32CF72F7D3A}" dt="2020-10-14T02:08:03.740" v="398" actId="207"/>
          <ac:spMkLst>
            <pc:docMk/>
            <pc:sldMk cId="2150251283" sldId="295"/>
            <ac:spMk id="3" creationId="{4DF8DF97-6215-487C-AE25-CA7AF1127CFF}"/>
          </ac:spMkLst>
        </pc:spChg>
      </pc:sldChg>
      <pc:sldChg chg="modSp mod">
        <pc:chgData name="Richard Gowen" userId="fa808f909667fda9" providerId="LiveId" clId="{5CD4AD55-DCEE-4F06-9733-B32CF72F7D3A}" dt="2020-10-14T02:09:57.239" v="415" actId="207"/>
        <pc:sldMkLst>
          <pc:docMk/>
          <pc:sldMk cId="637423562" sldId="297"/>
        </pc:sldMkLst>
        <pc:spChg chg="mod">
          <ac:chgData name="Richard Gowen" userId="fa808f909667fda9" providerId="LiveId" clId="{5CD4AD55-DCEE-4F06-9733-B32CF72F7D3A}" dt="2020-10-14T02:09:57.239" v="415" actId="207"/>
          <ac:spMkLst>
            <pc:docMk/>
            <pc:sldMk cId="637423562" sldId="297"/>
            <ac:spMk id="3" creationId="{4DF8DF97-6215-487C-AE25-CA7AF1127CFF}"/>
          </ac:spMkLst>
        </pc:spChg>
      </pc:sldChg>
      <pc:sldChg chg="addSp delSp modSp mod">
        <pc:chgData name="Richard Gowen" userId="fa808f909667fda9" providerId="LiveId" clId="{5CD4AD55-DCEE-4F06-9733-B32CF72F7D3A}" dt="2020-10-14T02:56:55.656" v="802" actId="1037"/>
        <pc:sldMkLst>
          <pc:docMk/>
          <pc:sldMk cId="1744664743" sldId="299"/>
        </pc:sldMkLst>
        <pc:spChg chg="mod">
          <ac:chgData name="Richard Gowen" userId="fa808f909667fda9" providerId="LiveId" clId="{5CD4AD55-DCEE-4F06-9733-B32CF72F7D3A}" dt="2020-10-14T02:42:03.981" v="711"/>
          <ac:spMkLst>
            <pc:docMk/>
            <pc:sldMk cId="1744664743" sldId="299"/>
            <ac:spMk id="6" creationId="{2D2C12DC-494E-40E1-A81F-5FA52E3CA52E}"/>
          </ac:spMkLst>
        </pc:spChg>
        <pc:picChg chg="add mod">
          <ac:chgData name="Richard Gowen" userId="fa808f909667fda9" providerId="LiveId" clId="{5CD4AD55-DCEE-4F06-9733-B32CF72F7D3A}" dt="2020-10-14T02:44:50.983" v="732"/>
          <ac:picMkLst>
            <pc:docMk/>
            <pc:sldMk cId="1744664743" sldId="299"/>
            <ac:picMk id="2" creationId="{4AD75C61-FFC7-4054-91AC-A9CF25BF415B}"/>
          </ac:picMkLst>
        </pc:picChg>
        <pc:picChg chg="add mod">
          <ac:chgData name="Richard Gowen" userId="fa808f909667fda9" providerId="LiveId" clId="{5CD4AD55-DCEE-4F06-9733-B32CF72F7D3A}" dt="2020-10-14T02:45:08.574" v="735" actId="1037"/>
          <ac:picMkLst>
            <pc:docMk/>
            <pc:sldMk cId="1744664743" sldId="299"/>
            <ac:picMk id="3" creationId="{EE85E771-A60E-42C8-8FFA-9E3689E29E7F}"/>
          </ac:picMkLst>
        </pc:picChg>
        <pc:picChg chg="add del mod">
          <ac:chgData name="Richard Gowen" userId="fa808f909667fda9" providerId="LiveId" clId="{5CD4AD55-DCEE-4F06-9733-B32CF72F7D3A}" dt="2020-10-14T02:56:11.795" v="759" actId="478"/>
          <ac:picMkLst>
            <pc:docMk/>
            <pc:sldMk cId="1744664743" sldId="299"/>
            <ac:picMk id="9" creationId="{DC6B4BC0-DCC4-4851-9893-969156AFB2A1}"/>
          </ac:picMkLst>
        </pc:picChg>
        <pc:picChg chg="add mod">
          <ac:chgData name="Richard Gowen" userId="fa808f909667fda9" providerId="LiveId" clId="{5CD4AD55-DCEE-4F06-9733-B32CF72F7D3A}" dt="2020-10-14T02:56:55.656" v="802" actId="1037"/>
          <ac:picMkLst>
            <pc:docMk/>
            <pc:sldMk cId="1744664743" sldId="299"/>
            <ac:picMk id="10" creationId="{AF3DDA16-1B83-4503-8138-44961E3E13C1}"/>
          </ac:picMkLst>
        </pc:picChg>
      </pc:sldChg>
      <pc:sldChg chg="addSp modSp add mod ord">
        <pc:chgData name="Richard Gowen" userId="fa808f909667fda9" providerId="LiveId" clId="{5CD4AD55-DCEE-4F06-9733-B32CF72F7D3A}" dt="2020-10-14T02:13:02.251" v="437" actId="207"/>
        <pc:sldMkLst>
          <pc:docMk/>
          <pc:sldMk cId="1257218303" sldId="300"/>
        </pc:sldMkLst>
        <pc:spChg chg="add mod">
          <ac:chgData name="Richard Gowen" userId="fa808f909667fda9" providerId="LiveId" clId="{5CD4AD55-DCEE-4F06-9733-B32CF72F7D3A}" dt="2020-10-14T02:13:02.251" v="437" actId="207"/>
          <ac:spMkLst>
            <pc:docMk/>
            <pc:sldMk cId="1257218303" sldId="300"/>
            <ac:spMk id="2" creationId="{199060CD-99EA-49F1-A2EA-8C861EABE765}"/>
          </ac:spMkLst>
        </pc:spChg>
        <pc:spChg chg="mod">
          <ac:chgData name="Richard Gowen" userId="fa808f909667fda9" providerId="LiveId" clId="{5CD4AD55-DCEE-4F06-9733-B32CF72F7D3A}" dt="2020-10-14T02:11:13.792" v="421" actId="207"/>
          <ac:spMkLst>
            <pc:docMk/>
            <pc:sldMk cId="1257218303" sldId="300"/>
            <ac:spMk id="3" creationId="{4DF8DF97-6215-487C-AE25-CA7AF1127CFF}"/>
          </ac:spMkLst>
        </pc:spChg>
        <pc:spChg chg="mod">
          <ac:chgData name="Richard Gowen" userId="fa808f909667fda9" providerId="LiveId" clId="{5CD4AD55-DCEE-4F06-9733-B32CF72F7D3A}" dt="2020-10-14T01:46:58.731" v="8" actId="27636"/>
          <ac:spMkLst>
            <pc:docMk/>
            <pc:sldMk cId="1257218303" sldId="300"/>
            <ac:spMk id="4" creationId="{0039C68C-E722-4279-99E6-3B31429ED155}"/>
          </ac:spMkLst>
        </pc:spChg>
        <pc:spChg chg="mod">
          <ac:chgData name="Richard Gowen" userId="fa808f909667fda9" providerId="LiveId" clId="{5CD4AD55-DCEE-4F06-9733-B32CF72F7D3A}" dt="2020-10-14T02:06:09.847" v="394" actId="14100"/>
          <ac:spMkLst>
            <pc:docMk/>
            <pc:sldMk cId="1257218303" sldId="300"/>
            <ac:spMk id="5" creationId="{64DAAEBF-9A8A-4E3C-AD55-7E829B8E3DB4}"/>
          </ac:spMkLst>
        </pc:spChg>
        <pc:spChg chg="mod">
          <ac:chgData name="Richard Gowen" userId="fa808f909667fda9" providerId="LiveId" clId="{5CD4AD55-DCEE-4F06-9733-B32CF72F7D3A}" dt="2020-10-14T01:46:38.813" v="6" actId="27636"/>
          <ac:spMkLst>
            <pc:docMk/>
            <pc:sldMk cId="1257218303" sldId="300"/>
            <ac:spMk id="6" creationId="{1EF23B39-4151-4CE4-9441-247B3CC77E0F}"/>
          </ac:spMkLst>
        </pc:spChg>
      </pc:sldChg>
      <pc:sldChg chg="modSp add mod">
        <pc:chgData name="Richard Gowen" userId="fa808f909667fda9" providerId="LiveId" clId="{5CD4AD55-DCEE-4F06-9733-B32CF72F7D3A}" dt="2020-10-14T02:30:09.483" v="669" actId="207"/>
        <pc:sldMkLst>
          <pc:docMk/>
          <pc:sldMk cId="425107015" sldId="301"/>
        </pc:sldMkLst>
        <pc:spChg chg="mod">
          <ac:chgData name="Richard Gowen" userId="fa808f909667fda9" providerId="LiveId" clId="{5CD4AD55-DCEE-4F06-9733-B32CF72F7D3A}" dt="2020-10-14T02:30:09.483" v="669" actId="207"/>
          <ac:spMkLst>
            <pc:docMk/>
            <pc:sldMk cId="425107015" sldId="301"/>
            <ac:spMk id="2" creationId="{199060CD-99EA-49F1-A2EA-8C861EABE765}"/>
          </ac:spMkLst>
        </pc:spChg>
        <pc:spChg chg="mod">
          <ac:chgData name="Richard Gowen" userId="fa808f909667fda9" providerId="LiveId" clId="{5CD4AD55-DCEE-4F06-9733-B32CF72F7D3A}" dt="2020-10-14T02:28:41.578" v="650" actId="207"/>
          <ac:spMkLst>
            <pc:docMk/>
            <pc:sldMk cId="425107015" sldId="301"/>
            <ac:spMk id="3" creationId="{4DF8DF97-6215-487C-AE25-CA7AF1127CFF}"/>
          </ac:spMkLst>
        </pc:spChg>
        <pc:spChg chg="mod">
          <ac:chgData name="Richard Gowen" userId="fa808f909667fda9" providerId="LiveId" clId="{5CD4AD55-DCEE-4F06-9733-B32CF72F7D3A}" dt="2020-10-14T02:18:33.956" v="479" actId="14100"/>
          <ac:spMkLst>
            <pc:docMk/>
            <pc:sldMk cId="425107015" sldId="301"/>
            <ac:spMk id="4" creationId="{0039C68C-E722-4279-99E6-3B31429ED155}"/>
          </ac:spMkLst>
        </pc:spChg>
        <pc:spChg chg="mod">
          <ac:chgData name="Richard Gowen" userId="fa808f909667fda9" providerId="LiveId" clId="{5CD4AD55-DCEE-4F06-9733-B32CF72F7D3A}" dt="2020-10-14T02:20:14.205" v="563" actId="27636"/>
          <ac:spMkLst>
            <pc:docMk/>
            <pc:sldMk cId="425107015" sldId="301"/>
            <ac:spMk id="5" creationId="{64DAAEBF-9A8A-4E3C-AD55-7E829B8E3DB4}"/>
          </ac:spMkLst>
        </pc:spChg>
      </pc:sldChg>
    </pc:docChg>
  </pc:docChgLst>
  <pc:docChgLst>
    <pc:chgData name="Richard Gowen" userId="fa808f909667fda9" providerId="LiveId" clId="{4CD8D7AA-E95B-44CF-8F75-FE71EB65FFC0}"/>
    <pc:docChg chg="undo custSel modSld">
      <pc:chgData name="Richard Gowen" userId="fa808f909667fda9" providerId="LiveId" clId="{4CD8D7AA-E95B-44CF-8F75-FE71EB65FFC0}" dt="2020-10-17T15:21:00.397" v="110" actId="20577"/>
      <pc:docMkLst>
        <pc:docMk/>
      </pc:docMkLst>
      <pc:sldChg chg="addSp modSp mod">
        <pc:chgData name="Richard Gowen" userId="fa808f909667fda9" providerId="LiveId" clId="{4CD8D7AA-E95B-44CF-8F75-FE71EB65FFC0}" dt="2020-10-17T15:19:10.278" v="93" actId="1036"/>
        <pc:sldMkLst>
          <pc:docMk/>
          <pc:sldMk cId="3806664319" sldId="256"/>
        </pc:sldMkLst>
        <pc:spChg chg="mod">
          <ac:chgData name="Richard Gowen" userId="fa808f909667fda9" providerId="LiveId" clId="{4CD8D7AA-E95B-44CF-8F75-FE71EB65FFC0}" dt="2020-10-17T15:17:15.826" v="78" actId="1035"/>
          <ac:spMkLst>
            <pc:docMk/>
            <pc:sldMk cId="3806664319" sldId="256"/>
            <ac:spMk id="2" creationId="{00000000-0000-0000-0000-000000000000}"/>
          </ac:spMkLst>
        </pc:spChg>
        <pc:spChg chg="mod">
          <ac:chgData name="Richard Gowen" userId="fa808f909667fda9" providerId="LiveId" clId="{4CD8D7AA-E95B-44CF-8F75-FE71EB65FFC0}" dt="2020-10-17T15:15:58.636" v="60" actId="20577"/>
          <ac:spMkLst>
            <pc:docMk/>
            <pc:sldMk cId="3806664319" sldId="256"/>
            <ac:spMk id="3" creationId="{00000000-0000-0000-0000-000000000000}"/>
          </ac:spMkLst>
        </pc:spChg>
        <pc:picChg chg="add mod">
          <ac:chgData name="Richard Gowen" userId="fa808f909667fda9" providerId="LiveId" clId="{4CD8D7AA-E95B-44CF-8F75-FE71EB65FFC0}" dt="2020-10-17T15:19:10.278" v="93" actId="1036"/>
          <ac:picMkLst>
            <pc:docMk/>
            <pc:sldMk cId="3806664319" sldId="256"/>
            <ac:picMk id="5" creationId="{750BE0D5-9184-474A-8675-B675C5A4908F}"/>
          </ac:picMkLst>
        </pc:picChg>
      </pc:sldChg>
      <pc:sldChg chg="modSp mod">
        <pc:chgData name="Richard Gowen" userId="fa808f909667fda9" providerId="LiveId" clId="{4CD8D7AA-E95B-44CF-8F75-FE71EB65FFC0}" dt="2020-10-17T15:21:00.397" v="110" actId="20577"/>
        <pc:sldMkLst>
          <pc:docMk/>
          <pc:sldMk cId="1713369490" sldId="257"/>
        </pc:sldMkLst>
        <pc:spChg chg="mod">
          <ac:chgData name="Richard Gowen" userId="fa808f909667fda9" providerId="LiveId" clId="{4CD8D7AA-E95B-44CF-8F75-FE71EB65FFC0}" dt="2020-10-17T15:20:32.647" v="107" actId="20577"/>
          <ac:spMkLst>
            <pc:docMk/>
            <pc:sldMk cId="1713369490" sldId="257"/>
            <ac:spMk id="2" creationId="{00000000-0000-0000-0000-000000000000}"/>
          </ac:spMkLst>
        </pc:spChg>
        <pc:spChg chg="mod">
          <ac:chgData name="Richard Gowen" userId="fa808f909667fda9" providerId="LiveId" clId="{4CD8D7AA-E95B-44CF-8F75-FE71EB65FFC0}" dt="2020-10-17T15:21:00.397" v="110" actId="20577"/>
          <ac:spMkLst>
            <pc:docMk/>
            <pc:sldMk cId="1713369490" sldId="257"/>
            <ac:spMk id="3" creationId="{00000000-0000-0000-0000-000000000000}"/>
          </ac:spMkLst>
        </pc:spChg>
      </pc:sldChg>
    </pc:docChg>
  </pc:docChgLst>
  <pc:docChgLst>
    <pc:chgData name="Richard Gowen" userId="fa808f909667fda9" providerId="LiveId" clId="{1ACA3EF2-35EF-409A-A6E2-662ECDC81C8F}"/>
    <pc:docChg chg="undo custSel addSld delSld modSld sldOrd">
      <pc:chgData name="Richard Gowen" userId="fa808f909667fda9" providerId="LiveId" clId="{1ACA3EF2-35EF-409A-A6E2-662ECDC81C8F}" dt="2020-10-20T13:27:56.564" v="8556" actId="207"/>
      <pc:docMkLst>
        <pc:docMk/>
      </pc:docMkLst>
      <pc:sldChg chg="modSp mod">
        <pc:chgData name="Richard Gowen" userId="fa808f909667fda9" providerId="LiveId" clId="{1ACA3EF2-35EF-409A-A6E2-662ECDC81C8F}" dt="2020-10-20T02:47:50.831" v="5503" actId="20577"/>
        <pc:sldMkLst>
          <pc:docMk/>
          <pc:sldMk cId="436777050" sldId="291"/>
        </pc:sldMkLst>
        <pc:spChg chg="mod">
          <ac:chgData name="Richard Gowen" userId="fa808f909667fda9" providerId="LiveId" clId="{1ACA3EF2-35EF-409A-A6E2-662ECDC81C8F}" dt="2020-10-20T02:47:50.831" v="5503" actId="20577"/>
          <ac:spMkLst>
            <pc:docMk/>
            <pc:sldMk cId="436777050" sldId="291"/>
            <ac:spMk id="6" creationId="{0DC7C591-9E4D-49BE-93B6-E002F9E0D121}"/>
          </ac:spMkLst>
        </pc:spChg>
      </pc:sldChg>
      <pc:sldChg chg="del">
        <pc:chgData name="Richard Gowen" userId="fa808f909667fda9" providerId="LiveId" clId="{1ACA3EF2-35EF-409A-A6E2-662ECDC81C8F}" dt="2020-10-19T19:48:34.581" v="1651" actId="2696"/>
        <pc:sldMkLst>
          <pc:docMk/>
          <pc:sldMk cId="2883457905" sldId="292"/>
        </pc:sldMkLst>
      </pc:sldChg>
      <pc:sldChg chg="del">
        <pc:chgData name="Richard Gowen" userId="fa808f909667fda9" providerId="LiveId" clId="{1ACA3EF2-35EF-409A-A6E2-662ECDC81C8F}" dt="2020-10-19T19:48:43.525" v="1653" actId="2696"/>
        <pc:sldMkLst>
          <pc:docMk/>
          <pc:sldMk cId="2150251283" sldId="295"/>
        </pc:sldMkLst>
      </pc:sldChg>
      <pc:sldChg chg="del">
        <pc:chgData name="Richard Gowen" userId="fa808f909667fda9" providerId="LiveId" clId="{1ACA3EF2-35EF-409A-A6E2-662ECDC81C8F}" dt="2020-10-19T19:48:38.743" v="1652" actId="2696"/>
        <pc:sldMkLst>
          <pc:docMk/>
          <pc:sldMk cId="1947724606" sldId="296"/>
        </pc:sldMkLst>
      </pc:sldChg>
      <pc:sldChg chg="del">
        <pc:chgData name="Richard Gowen" userId="fa808f909667fda9" providerId="LiveId" clId="{1ACA3EF2-35EF-409A-A6E2-662ECDC81C8F}" dt="2020-10-19T19:48:48.448" v="1654" actId="2696"/>
        <pc:sldMkLst>
          <pc:docMk/>
          <pc:sldMk cId="637423562" sldId="297"/>
        </pc:sldMkLst>
      </pc:sldChg>
      <pc:sldChg chg="modSp mod">
        <pc:chgData name="Richard Gowen" userId="fa808f909667fda9" providerId="LiveId" clId="{1ACA3EF2-35EF-409A-A6E2-662ECDC81C8F}" dt="2020-10-19T19:55:12.268" v="1727" actId="1035"/>
        <pc:sldMkLst>
          <pc:docMk/>
          <pc:sldMk cId="3348280146" sldId="298"/>
        </pc:sldMkLst>
        <pc:spChg chg="mod">
          <ac:chgData name="Richard Gowen" userId="fa808f909667fda9" providerId="LiveId" clId="{1ACA3EF2-35EF-409A-A6E2-662ECDC81C8F}" dt="2020-10-19T19:49:26.002" v="1683" actId="20577"/>
          <ac:spMkLst>
            <pc:docMk/>
            <pc:sldMk cId="3348280146" sldId="298"/>
            <ac:spMk id="4" creationId="{0039C68C-E722-4279-99E6-3B31429ED155}"/>
          </ac:spMkLst>
        </pc:spChg>
        <pc:spChg chg="mod">
          <ac:chgData name="Richard Gowen" userId="fa808f909667fda9" providerId="LiveId" clId="{1ACA3EF2-35EF-409A-A6E2-662ECDC81C8F}" dt="2020-10-19T19:49:31.706" v="1685" actId="6549"/>
          <ac:spMkLst>
            <pc:docMk/>
            <pc:sldMk cId="3348280146" sldId="298"/>
            <ac:spMk id="20" creationId="{1A0D982D-AEE2-4881-A39D-4681D7F027AC}"/>
          </ac:spMkLst>
        </pc:spChg>
        <pc:picChg chg="mod">
          <ac:chgData name="Richard Gowen" userId="fa808f909667fda9" providerId="LiveId" clId="{1ACA3EF2-35EF-409A-A6E2-662ECDC81C8F}" dt="2020-10-19T19:55:12.268" v="1727" actId="1035"/>
          <ac:picMkLst>
            <pc:docMk/>
            <pc:sldMk cId="3348280146" sldId="298"/>
            <ac:picMk id="3" creationId="{3E5AAB77-A48C-4899-8763-2C75708711DA}"/>
          </ac:picMkLst>
        </pc:picChg>
      </pc:sldChg>
      <pc:sldChg chg="addSp delSp modSp mod">
        <pc:chgData name="Richard Gowen" userId="fa808f909667fda9" providerId="LiveId" clId="{1ACA3EF2-35EF-409A-A6E2-662ECDC81C8F}" dt="2020-10-19T20:13:01.853" v="1984" actId="27636"/>
        <pc:sldMkLst>
          <pc:docMk/>
          <pc:sldMk cId="1744664743" sldId="299"/>
        </pc:sldMkLst>
        <pc:spChg chg="mod">
          <ac:chgData name="Richard Gowen" userId="fa808f909667fda9" providerId="LiveId" clId="{1ACA3EF2-35EF-409A-A6E2-662ECDC81C8F}" dt="2020-10-19T20:12:56.644" v="1980" actId="27636"/>
          <ac:spMkLst>
            <pc:docMk/>
            <pc:sldMk cId="1744664743" sldId="299"/>
            <ac:spMk id="4" creationId="{0039C68C-E722-4279-99E6-3B31429ED155}"/>
          </ac:spMkLst>
        </pc:spChg>
        <pc:spChg chg="mod">
          <ac:chgData name="Richard Gowen" userId="fa808f909667fda9" providerId="LiveId" clId="{1ACA3EF2-35EF-409A-A6E2-662ECDC81C8F}" dt="2020-10-19T20:10:49.986" v="1961" actId="1037"/>
          <ac:spMkLst>
            <pc:docMk/>
            <pc:sldMk cId="1744664743" sldId="299"/>
            <ac:spMk id="6" creationId="{2D2C12DC-494E-40E1-A81F-5FA52E3CA52E}"/>
          </ac:spMkLst>
        </pc:spChg>
        <pc:spChg chg="mod">
          <ac:chgData name="Richard Gowen" userId="fa808f909667fda9" providerId="LiveId" clId="{1ACA3EF2-35EF-409A-A6E2-662ECDC81C8F}" dt="2020-10-19T20:11:03.804" v="1971" actId="20577"/>
          <ac:spMkLst>
            <pc:docMk/>
            <pc:sldMk cId="1744664743" sldId="299"/>
            <ac:spMk id="9" creationId="{EA80A8CA-3F88-4A57-8B27-A17C6C79D68D}"/>
          </ac:spMkLst>
        </pc:spChg>
        <pc:spChg chg="mod">
          <ac:chgData name="Richard Gowen" userId="fa808f909667fda9" providerId="LiveId" clId="{1ACA3EF2-35EF-409A-A6E2-662ECDC81C8F}" dt="2020-10-19T20:13:01.853" v="1984" actId="27636"/>
          <ac:spMkLst>
            <pc:docMk/>
            <pc:sldMk cId="1744664743" sldId="299"/>
            <ac:spMk id="20" creationId="{1A0D982D-AEE2-4881-A39D-4681D7F027AC}"/>
          </ac:spMkLst>
        </pc:spChg>
        <pc:picChg chg="del">
          <ac:chgData name="Richard Gowen" userId="fa808f909667fda9" providerId="LiveId" clId="{1ACA3EF2-35EF-409A-A6E2-662ECDC81C8F}" dt="2020-10-19T19:56:43.540" v="1728" actId="478"/>
          <ac:picMkLst>
            <pc:docMk/>
            <pc:sldMk cId="1744664743" sldId="299"/>
            <ac:picMk id="7" creationId="{815019C8-79E1-4C0F-B22C-E53AFB5B8989}"/>
          </ac:picMkLst>
        </pc:picChg>
        <pc:picChg chg="del">
          <ac:chgData name="Richard Gowen" userId="fa808f909667fda9" providerId="LiveId" clId="{1ACA3EF2-35EF-409A-A6E2-662ECDC81C8F}" dt="2020-10-19T19:57:26.461" v="1740" actId="478"/>
          <ac:picMkLst>
            <pc:docMk/>
            <pc:sldMk cId="1744664743" sldId="299"/>
            <ac:picMk id="10" creationId="{AF3DDA16-1B83-4503-8138-44961E3E13C1}"/>
          </ac:picMkLst>
        </pc:picChg>
        <pc:picChg chg="add mod">
          <ac:chgData name="Richard Gowen" userId="fa808f909667fda9" providerId="LiveId" clId="{1ACA3EF2-35EF-409A-A6E2-662ECDC81C8F}" dt="2020-10-19T20:11:36.256" v="1974" actId="1076"/>
          <ac:picMkLst>
            <pc:docMk/>
            <pc:sldMk cId="1744664743" sldId="299"/>
            <ac:picMk id="11" creationId="{C6E4A193-171A-460A-9386-CCF9B71124A9}"/>
          </ac:picMkLst>
        </pc:picChg>
        <pc:picChg chg="del">
          <ac:chgData name="Richard Gowen" userId="fa808f909667fda9" providerId="LiveId" clId="{1ACA3EF2-35EF-409A-A6E2-662ECDC81C8F}" dt="2020-10-19T19:56:44.724" v="1729" actId="478"/>
          <ac:picMkLst>
            <pc:docMk/>
            <pc:sldMk cId="1744664743" sldId="299"/>
            <ac:picMk id="13" creationId="{C9B73DEF-A693-4D5F-A054-928393CA3475}"/>
          </ac:picMkLst>
        </pc:picChg>
        <pc:picChg chg="add mod modCrop">
          <ac:chgData name="Richard Gowen" userId="fa808f909667fda9" providerId="LiveId" clId="{1ACA3EF2-35EF-409A-A6E2-662ECDC81C8F}" dt="2020-10-19T20:01:19.986" v="1780" actId="732"/>
          <ac:picMkLst>
            <pc:docMk/>
            <pc:sldMk cId="1744664743" sldId="299"/>
            <ac:picMk id="14" creationId="{5C8CEBA6-01AD-4F2B-87B9-0404C4DB8D7B}"/>
          </ac:picMkLst>
        </pc:picChg>
        <pc:picChg chg="add mod modCrop">
          <ac:chgData name="Richard Gowen" userId="fa808f909667fda9" providerId="LiveId" clId="{1ACA3EF2-35EF-409A-A6E2-662ECDC81C8F}" dt="2020-10-19T20:12:25.463" v="1978" actId="14100"/>
          <ac:picMkLst>
            <pc:docMk/>
            <pc:sldMk cId="1744664743" sldId="299"/>
            <ac:picMk id="16" creationId="{239E9C5B-B2E8-4E89-9CA3-8B0B2F250306}"/>
          </ac:picMkLst>
        </pc:picChg>
        <pc:picChg chg="add mod modCrop">
          <ac:chgData name="Richard Gowen" userId="fa808f909667fda9" providerId="LiveId" clId="{1ACA3EF2-35EF-409A-A6E2-662ECDC81C8F}" dt="2020-10-19T20:01:29.095" v="1791" actId="1035"/>
          <ac:picMkLst>
            <pc:docMk/>
            <pc:sldMk cId="1744664743" sldId="299"/>
            <ac:picMk id="18" creationId="{3C8392D7-1E76-4234-90C7-2A10AC5CA1D6}"/>
          </ac:picMkLst>
        </pc:picChg>
        <pc:picChg chg="add mod modCrop">
          <ac:chgData name="Richard Gowen" userId="fa808f909667fda9" providerId="LiveId" clId="{1ACA3EF2-35EF-409A-A6E2-662ECDC81C8F}" dt="2020-10-19T20:12:13.064" v="1975" actId="1076"/>
          <ac:picMkLst>
            <pc:docMk/>
            <pc:sldMk cId="1744664743" sldId="299"/>
            <ac:picMk id="21" creationId="{5956FF39-8499-4BB9-A237-165B938F86DE}"/>
          </ac:picMkLst>
        </pc:picChg>
      </pc:sldChg>
      <pc:sldChg chg="addSp delSp modSp mod">
        <pc:chgData name="Richard Gowen" userId="fa808f909667fda9" providerId="LiveId" clId="{1ACA3EF2-35EF-409A-A6E2-662ECDC81C8F}" dt="2020-10-19T21:07:47.400" v="4319" actId="6549"/>
        <pc:sldMkLst>
          <pc:docMk/>
          <pc:sldMk cId="1257218303" sldId="300"/>
        </pc:sldMkLst>
        <pc:spChg chg="del">
          <ac:chgData name="Richard Gowen" userId="fa808f909667fda9" providerId="LiveId" clId="{1ACA3EF2-35EF-409A-A6E2-662ECDC81C8F}" dt="2020-10-19T20:20:20.082" v="1992" actId="478"/>
          <ac:spMkLst>
            <pc:docMk/>
            <pc:sldMk cId="1257218303" sldId="300"/>
            <ac:spMk id="2" creationId="{199060CD-99EA-49F1-A2EA-8C861EABE765}"/>
          </ac:spMkLst>
        </pc:spChg>
        <pc:spChg chg="del">
          <ac:chgData name="Richard Gowen" userId="fa808f909667fda9" providerId="LiveId" clId="{1ACA3EF2-35EF-409A-A6E2-662ECDC81C8F}" dt="2020-10-19T20:20:06.402" v="1991" actId="478"/>
          <ac:spMkLst>
            <pc:docMk/>
            <pc:sldMk cId="1257218303" sldId="300"/>
            <ac:spMk id="3" creationId="{4DF8DF97-6215-487C-AE25-CA7AF1127CFF}"/>
          </ac:spMkLst>
        </pc:spChg>
        <pc:spChg chg="mod">
          <ac:chgData name="Richard Gowen" userId="fa808f909667fda9" providerId="LiveId" clId="{1ACA3EF2-35EF-409A-A6E2-662ECDC81C8F}" dt="2020-10-19T20:19:55.855" v="1986" actId="27636"/>
          <ac:spMkLst>
            <pc:docMk/>
            <pc:sldMk cId="1257218303" sldId="300"/>
            <ac:spMk id="4" creationId="{0039C68C-E722-4279-99E6-3B31429ED155}"/>
          </ac:spMkLst>
        </pc:spChg>
        <pc:spChg chg="mod">
          <ac:chgData name="Richard Gowen" userId="fa808f909667fda9" providerId="LiveId" clId="{1ACA3EF2-35EF-409A-A6E2-662ECDC81C8F}" dt="2020-10-19T21:07:47.400" v="4319" actId="6549"/>
          <ac:spMkLst>
            <pc:docMk/>
            <pc:sldMk cId="1257218303" sldId="300"/>
            <ac:spMk id="5" creationId="{64DAAEBF-9A8A-4E3C-AD55-7E829B8E3DB4}"/>
          </ac:spMkLst>
        </pc:spChg>
        <pc:spChg chg="mod">
          <ac:chgData name="Richard Gowen" userId="fa808f909667fda9" providerId="LiveId" clId="{1ACA3EF2-35EF-409A-A6E2-662ECDC81C8F}" dt="2020-10-19T20:20:02.312" v="1990" actId="27636"/>
          <ac:spMkLst>
            <pc:docMk/>
            <pc:sldMk cId="1257218303" sldId="300"/>
            <ac:spMk id="6" creationId="{1EF23B39-4151-4CE4-9441-247B3CC77E0F}"/>
          </ac:spMkLst>
        </pc:spChg>
        <pc:picChg chg="add mod">
          <ac:chgData name="Richard Gowen" userId="fa808f909667fda9" providerId="LiveId" clId="{1ACA3EF2-35EF-409A-A6E2-662ECDC81C8F}" dt="2020-10-19T20:37:59.737" v="3066" actId="1038"/>
          <ac:picMkLst>
            <pc:docMk/>
            <pc:sldMk cId="1257218303" sldId="300"/>
            <ac:picMk id="9" creationId="{12CFBC6F-6F7E-47F2-B50C-06CF55B52D29}"/>
          </ac:picMkLst>
        </pc:picChg>
      </pc:sldChg>
      <pc:sldChg chg="modSp mod">
        <pc:chgData name="Richard Gowen" userId="fa808f909667fda9" providerId="LiveId" clId="{1ACA3EF2-35EF-409A-A6E2-662ECDC81C8F}" dt="2020-10-20T04:27:38.477" v="7796" actId="20577"/>
        <pc:sldMkLst>
          <pc:docMk/>
          <pc:sldMk cId="3206751371" sldId="305"/>
        </pc:sldMkLst>
        <pc:spChg chg="mod">
          <ac:chgData name="Richard Gowen" userId="fa808f909667fda9" providerId="LiveId" clId="{1ACA3EF2-35EF-409A-A6E2-662ECDC81C8F}" dt="2020-10-20T04:27:38.477" v="7796" actId="20577"/>
          <ac:spMkLst>
            <pc:docMk/>
            <pc:sldMk cId="3206751371" sldId="305"/>
            <ac:spMk id="6" creationId="{9F3E73B3-929B-4629-9E88-32557BF9D7D1}"/>
          </ac:spMkLst>
        </pc:spChg>
      </pc:sldChg>
      <pc:sldChg chg="modSp mod">
        <pc:chgData name="Richard Gowen" userId="fa808f909667fda9" providerId="LiveId" clId="{1ACA3EF2-35EF-409A-A6E2-662ECDC81C8F}" dt="2020-10-20T13:26:48.764" v="8555" actId="20577"/>
        <pc:sldMkLst>
          <pc:docMk/>
          <pc:sldMk cId="3694543565" sldId="312"/>
        </pc:sldMkLst>
        <pc:spChg chg="mod">
          <ac:chgData name="Richard Gowen" userId="fa808f909667fda9" providerId="LiveId" clId="{1ACA3EF2-35EF-409A-A6E2-662ECDC81C8F}" dt="2020-10-20T13:26:48.764" v="8555" actId="20577"/>
          <ac:spMkLst>
            <pc:docMk/>
            <pc:sldMk cId="3694543565" sldId="312"/>
            <ac:spMk id="3" creationId="{00000000-0000-0000-0000-000000000000}"/>
          </ac:spMkLst>
        </pc:spChg>
      </pc:sldChg>
      <pc:sldChg chg="modSp mod">
        <pc:chgData name="Richard Gowen" userId="fa808f909667fda9" providerId="LiveId" clId="{1ACA3EF2-35EF-409A-A6E2-662ECDC81C8F}" dt="2020-10-20T13:27:56.564" v="8556" actId="207"/>
        <pc:sldMkLst>
          <pc:docMk/>
          <pc:sldMk cId="2095368851" sldId="313"/>
        </pc:sldMkLst>
        <pc:spChg chg="mod">
          <ac:chgData name="Richard Gowen" userId="fa808f909667fda9" providerId="LiveId" clId="{1ACA3EF2-35EF-409A-A6E2-662ECDC81C8F}" dt="2020-10-20T13:27:56.564" v="8556" actId="207"/>
          <ac:spMkLst>
            <pc:docMk/>
            <pc:sldMk cId="2095368851" sldId="313"/>
            <ac:spMk id="3" creationId="{00000000-0000-0000-0000-000000000000}"/>
          </ac:spMkLst>
        </pc:spChg>
      </pc:sldChg>
      <pc:sldChg chg="modSp mod">
        <pc:chgData name="Richard Gowen" userId="fa808f909667fda9" providerId="LiveId" clId="{1ACA3EF2-35EF-409A-A6E2-662ECDC81C8F}" dt="2020-10-19T19:07:38.259" v="1230" actId="207"/>
        <pc:sldMkLst>
          <pc:docMk/>
          <pc:sldMk cId="843782600" sldId="321"/>
        </pc:sldMkLst>
        <pc:spChg chg="mod">
          <ac:chgData name="Richard Gowen" userId="fa808f909667fda9" providerId="LiveId" clId="{1ACA3EF2-35EF-409A-A6E2-662ECDC81C8F}" dt="2020-10-19T19:07:38.259" v="1230" actId="207"/>
          <ac:spMkLst>
            <pc:docMk/>
            <pc:sldMk cId="843782600" sldId="321"/>
            <ac:spMk id="3" creationId="{00000000-0000-0000-0000-000000000000}"/>
          </ac:spMkLst>
        </pc:spChg>
      </pc:sldChg>
      <pc:sldChg chg="modSp mod">
        <pc:chgData name="Richard Gowen" userId="fa808f909667fda9" providerId="LiveId" clId="{1ACA3EF2-35EF-409A-A6E2-662ECDC81C8F}" dt="2020-10-19T19:43:43.877" v="1650" actId="20577"/>
        <pc:sldMkLst>
          <pc:docMk/>
          <pc:sldMk cId="4214088956" sldId="322"/>
        </pc:sldMkLst>
        <pc:spChg chg="mod">
          <ac:chgData name="Richard Gowen" userId="fa808f909667fda9" providerId="LiveId" clId="{1ACA3EF2-35EF-409A-A6E2-662ECDC81C8F}" dt="2020-10-19T19:43:43.877" v="1650" actId="20577"/>
          <ac:spMkLst>
            <pc:docMk/>
            <pc:sldMk cId="4214088956" sldId="322"/>
            <ac:spMk id="9" creationId="{9415A2AF-078B-49C9-AED8-6B108852A063}"/>
          </ac:spMkLst>
        </pc:spChg>
      </pc:sldChg>
      <pc:sldChg chg="addSp delSp modSp add mod">
        <pc:chgData name="Richard Gowen" userId="fa808f909667fda9" providerId="LiveId" clId="{1ACA3EF2-35EF-409A-A6E2-662ECDC81C8F}" dt="2020-10-19T19:05:28.989" v="1229" actId="1035"/>
        <pc:sldMkLst>
          <pc:docMk/>
          <pc:sldMk cId="2978315821" sldId="323"/>
        </pc:sldMkLst>
        <pc:spChg chg="mod">
          <ac:chgData name="Richard Gowen" userId="fa808f909667fda9" providerId="LiveId" clId="{1ACA3EF2-35EF-409A-A6E2-662ECDC81C8F}" dt="2020-10-19T19:00:59.456" v="1092" actId="20577"/>
          <ac:spMkLst>
            <pc:docMk/>
            <pc:sldMk cId="2978315821" sldId="323"/>
            <ac:spMk id="2" creationId="{00000000-0000-0000-0000-000000000000}"/>
          </ac:spMkLst>
        </pc:spChg>
        <pc:spChg chg="mod">
          <ac:chgData name="Richard Gowen" userId="fa808f909667fda9" providerId="LiveId" clId="{1ACA3EF2-35EF-409A-A6E2-662ECDC81C8F}" dt="2020-10-19T18:59:33.281" v="1089" actId="1076"/>
          <ac:spMkLst>
            <pc:docMk/>
            <pc:sldMk cId="2978315821" sldId="323"/>
            <ac:spMk id="3" creationId="{00000000-0000-0000-0000-000000000000}"/>
          </ac:spMkLst>
        </pc:spChg>
        <pc:picChg chg="add mod">
          <ac:chgData name="Richard Gowen" userId="fa808f909667fda9" providerId="LiveId" clId="{1ACA3EF2-35EF-409A-A6E2-662ECDC81C8F}" dt="2020-10-19T19:05:28.989" v="1229" actId="1035"/>
          <ac:picMkLst>
            <pc:docMk/>
            <pc:sldMk cId="2978315821" sldId="323"/>
            <ac:picMk id="5" creationId="{DD076A0D-7D4E-4ABB-8E4F-59FDAB80490A}"/>
          </ac:picMkLst>
        </pc:picChg>
        <pc:picChg chg="add mod ord">
          <ac:chgData name="Richard Gowen" userId="fa808f909667fda9" providerId="LiveId" clId="{1ACA3EF2-35EF-409A-A6E2-662ECDC81C8F}" dt="2020-10-19T19:05:28.989" v="1229" actId="1035"/>
          <ac:picMkLst>
            <pc:docMk/>
            <pc:sldMk cId="2978315821" sldId="323"/>
            <ac:picMk id="7" creationId="{0FD8C25A-AA3E-4179-8417-4C78AF1CD5DE}"/>
          </ac:picMkLst>
        </pc:picChg>
        <pc:picChg chg="add mod">
          <ac:chgData name="Richard Gowen" userId="fa808f909667fda9" providerId="LiveId" clId="{1ACA3EF2-35EF-409A-A6E2-662ECDC81C8F}" dt="2020-10-19T19:05:28.989" v="1229" actId="1035"/>
          <ac:picMkLst>
            <pc:docMk/>
            <pc:sldMk cId="2978315821" sldId="323"/>
            <ac:picMk id="9" creationId="{D7ABFF33-D1C7-4FE5-A3B3-BEF476D0AF92}"/>
          </ac:picMkLst>
        </pc:picChg>
        <pc:picChg chg="add mod">
          <ac:chgData name="Richard Gowen" userId="fa808f909667fda9" providerId="LiveId" clId="{1ACA3EF2-35EF-409A-A6E2-662ECDC81C8F}" dt="2020-10-19T19:05:28.989" v="1229" actId="1035"/>
          <ac:picMkLst>
            <pc:docMk/>
            <pc:sldMk cId="2978315821" sldId="323"/>
            <ac:picMk id="11" creationId="{900FB5F1-CCDB-4070-BEDB-6B0344C99E5D}"/>
          </ac:picMkLst>
        </pc:picChg>
        <pc:picChg chg="add mod">
          <ac:chgData name="Richard Gowen" userId="fa808f909667fda9" providerId="LiveId" clId="{1ACA3EF2-35EF-409A-A6E2-662ECDC81C8F}" dt="2020-10-19T19:05:28.989" v="1229" actId="1035"/>
          <ac:picMkLst>
            <pc:docMk/>
            <pc:sldMk cId="2978315821" sldId="323"/>
            <ac:picMk id="13" creationId="{DDDAA42B-07DC-436B-B87E-56FC87C7BC40}"/>
          </ac:picMkLst>
        </pc:picChg>
        <pc:picChg chg="add del mod">
          <ac:chgData name="Richard Gowen" userId="fa808f909667fda9" providerId="LiveId" clId="{1ACA3EF2-35EF-409A-A6E2-662ECDC81C8F}" dt="2020-10-19T18:45:00.118" v="939" actId="478"/>
          <ac:picMkLst>
            <pc:docMk/>
            <pc:sldMk cId="2978315821" sldId="323"/>
            <ac:picMk id="15" creationId="{8387E443-5D53-4FF5-B874-60CBC9722548}"/>
          </ac:picMkLst>
        </pc:picChg>
        <pc:picChg chg="add mod">
          <ac:chgData name="Richard Gowen" userId="fa808f909667fda9" providerId="LiveId" clId="{1ACA3EF2-35EF-409A-A6E2-662ECDC81C8F}" dt="2020-10-19T19:05:28.989" v="1229" actId="1035"/>
          <ac:picMkLst>
            <pc:docMk/>
            <pc:sldMk cId="2978315821" sldId="323"/>
            <ac:picMk id="17" creationId="{DFE38F11-C088-42B6-9FDF-DB788D733F25}"/>
          </ac:picMkLst>
        </pc:picChg>
        <pc:picChg chg="add mod">
          <ac:chgData name="Richard Gowen" userId="fa808f909667fda9" providerId="LiveId" clId="{1ACA3EF2-35EF-409A-A6E2-662ECDC81C8F}" dt="2020-10-19T19:05:28.989" v="1229" actId="1035"/>
          <ac:picMkLst>
            <pc:docMk/>
            <pc:sldMk cId="2978315821" sldId="323"/>
            <ac:picMk id="19" creationId="{6E11474D-E673-4EB8-85C5-23AEFA09DAB6}"/>
          </ac:picMkLst>
        </pc:picChg>
        <pc:picChg chg="add mod">
          <ac:chgData name="Richard Gowen" userId="fa808f909667fda9" providerId="LiveId" clId="{1ACA3EF2-35EF-409A-A6E2-662ECDC81C8F}" dt="2020-10-19T19:05:28.989" v="1229" actId="1035"/>
          <ac:picMkLst>
            <pc:docMk/>
            <pc:sldMk cId="2978315821" sldId="323"/>
            <ac:picMk id="21" creationId="{8650046A-2349-407E-BDDB-0316FA76A134}"/>
          </ac:picMkLst>
        </pc:picChg>
        <pc:picChg chg="add mod">
          <ac:chgData name="Richard Gowen" userId="fa808f909667fda9" providerId="LiveId" clId="{1ACA3EF2-35EF-409A-A6E2-662ECDC81C8F}" dt="2020-10-19T19:05:28.989" v="1229" actId="1035"/>
          <ac:picMkLst>
            <pc:docMk/>
            <pc:sldMk cId="2978315821" sldId="323"/>
            <ac:picMk id="23" creationId="{A7A6B491-548A-4A10-94B6-3AE89ECDE4C3}"/>
          </ac:picMkLst>
        </pc:picChg>
        <pc:picChg chg="add mod">
          <ac:chgData name="Richard Gowen" userId="fa808f909667fda9" providerId="LiveId" clId="{1ACA3EF2-35EF-409A-A6E2-662ECDC81C8F}" dt="2020-10-19T19:05:28.989" v="1229" actId="1035"/>
          <ac:picMkLst>
            <pc:docMk/>
            <pc:sldMk cId="2978315821" sldId="323"/>
            <ac:picMk id="25" creationId="{8FA912CA-F5B6-4C99-94BF-165494C506BE}"/>
          </ac:picMkLst>
        </pc:picChg>
      </pc:sldChg>
      <pc:sldChg chg="modSp add mod">
        <pc:chgData name="Richard Gowen" userId="fa808f909667fda9" providerId="LiveId" clId="{1ACA3EF2-35EF-409A-A6E2-662ECDC81C8F}" dt="2020-10-19T21:08:24.634" v="4323" actId="33524"/>
        <pc:sldMkLst>
          <pc:docMk/>
          <pc:sldMk cId="2360080424" sldId="324"/>
        </pc:sldMkLst>
        <pc:spChg chg="mod">
          <ac:chgData name="Richard Gowen" userId="fa808f909667fda9" providerId="LiveId" clId="{1ACA3EF2-35EF-409A-A6E2-662ECDC81C8F}" dt="2020-10-19T21:08:24.634" v="4323" actId="33524"/>
          <ac:spMkLst>
            <pc:docMk/>
            <pc:sldMk cId="2360080424" sldId="324"/>
            <ac:spMk id="5" creationId="{64DAAEBF-9A8A-4E3C-AD55-7E829B8E3DB4}"/>
          </ac:spMkLst>
        </pc:spChg>
        <pc:picChg chg="mod">
          <ac:chgData name="Richard Gowen" userId="fa808f909667fda9" providerId="LiveId" clId="{1ACA3EF2-35EF-409A-A6E2-662ECDC81C8F}" dt="2020-10-19T20:48:19.240" v="3340" actId="1076"/>
          <ac:picMkLst>
            <pc:docMk/>
            <pc:sldMk cId="2360080424" sldId="324"/>
            <ac:picMk id="9" creationId="{12CFBC6F-6F7E-47F2-B50C-06CF55B52D29}"/>
          </ac:picMkLst>
        </pc:picChg>
      </pc:sldChg>
      <pc:sldChg chg="modSp add mod">
        <pc:chgData name="Richard Gowen" userId="fa808f909667fda9" providerId="LiveId" clId="{1ACA3EF2-35EF-409A-A6E2-662ECDC81C8F}" dt="2020-10-19T21:56:08.199" v="5454" actId="20577"/>
        <pc:sldMkLst>
          <pc:docMk/>
          <pc:sldMk cId="792581372" sldId="325"/>
        </pc:sldMkLst>
        <pc:spChg chg="mod">
          <ac:chgData name="Richard Gowen" userId="fa808f909667fda9" providerId="LiveId" clId="{1ACA3EF2-35EF-409A-A6E2-662ECDC81C8F}" dt="2020-10-19T21:56:08.199" v="5454" actId="20577"/>
          <ac:spMkLst>
            <pc:docMk/>
            <pc:sldMk cId="792581372" sldId="325"/>
            <ac:spMk id="5" creationId="{64DAAEBF-9A8A-4E3C-AD55-7E829B8E3DB4}"/>
          </ac:spMkLst>
        </pc:spChg>
        <pc:picChg chg="mod">
          <ac:chgData name="Richard Gowen" userId="fa808f909667fda9" providerId="LiveId" clId="{1ACA3EF2-35EF-409A-A6E2-662ECDC81C8F}" dt="2020-10-19T21:42:21.030" v="4571" actId="1037"/>
          <ac:picMkLst>
            <pc:docMk/>
            <pc:sldMk cId="792581372" sldId="325"/>
            <ac:picMk id="9" creationId="{12CFBC6F-6F7E-47F2-B50C-06CF55B52D29}"/>
          </ac:picMkLst>
        </pc:picChg>
      </pc:sldChg>
      <pc:sldChg chg="modSp mod">
        <pc:chgData name="Richard Gowen" userId="fa808f909667fda9" providerId="LiveId" clId="{1ACA3EF2-35EF-409A-A6E2-662ECDC81C8F}" dt="2020-10-20T03:01:03.941" v="5507" actId="1076"/>
        <pc:sldMkLst>
          <pc:docMk/>
          <pc:sldMk cId="1092123375" sldId="328"/>
        </pc:sldMkLst>
        <pc:picChg chg="mod">
          <ac:chgData name="Richard Gowen" userId="fa808f909667fda9" providerId="LiveId" clId="{1ACA3EF2-35EF-409A-A6E2-662ECDC81C8F}" dt="2020-10-20T03:01:03.941" v="5507" actId="1076"/>
          <ac:picMkLst>
            <pc:docMk/>
            <pc:sldMk cId="1092123375" sldId="328"/>
            <ac:picMk id="3" creationId="{3E5AAB77-A48C-4899-8763-2C75708711DA}"/>
          </ac:picMkLst>
        </pc:picChg>
      </pc:sldChg>
      <pc:sldChg chg="addSp delSp modSp mod">
        <pc:chgData name="Richard Gowen" userId="fa808f909667fda9" providerId="LiveId" clId="{1ACA3EF2-35EF-409A-A6E2-662ECDC81C8F}" dt="2020-10-20T03:31:16.453" v="5578" actId="1076"/>
        <pc:sldMkLst>
          <pc:docMk/>
          <pc:sldMk cId="1650421724" sldId="329"/>
        </pc:sldMkLst>
        <pc:spChg chg="mod">
          <ac:chgData name="Richard Gowen" userId="fa808f909667fda9" providerId="LiveId" clId="{1ACA3EF2-35EF-409A-A6E2-662ECDC81C8F}" dt="2020-10-20T03:30:49.415" v="5575" actId="20577"/>
          <ac:spMkLst>
            <pc:docMk/>
            <pc:sldMk cId="1650421724" sldId="329"/>
            <ac:spMk id="6" creationId="{2D2C12DC-494E-40E1-A81F-5FA52E3CA52E}"/>
          </ac:spMkLst>
        </pc:spChg>
        <pc:picChg chg="add mod modCrop">
          <ac:chgData name="Richard Gowen" userId="fa808f909667fda9" providerId="LiveId" clId="{1ACA3EF2-35EF-409A-A6E2-662ECDC81C8F}" dt="2020-10-20T03:28:46.785" v="5524" actId="1076"/>
          <ac:picMkLst>
            <pc:docMk/>
            <pc:sldMk cId="1650421724" sldId="329"/>
            <ac:picMk id="3" creationId="{1BAE4EDA-D398-4916-BA7C-306648A1B9D5}"/>
          </ac:picMkLst>
        </pc:picChg>
        <pc:picChg chg="add mod">
          <ac:chgData name="Richard Gowen" userId="fa808f909667fda9" providerId="LiveId" clId="{1ACA3EF2-35EF-409A-A6E2-662ECDC81C8F}" dt="2020-10-20T03:28:50.191" v="5525" actId="1076"/>
          <ac:picMkLst>
            <pc:docMk/>
            <pc:sldMk cId="1650421724" sldId="329"/>
            <ac:picMk id="8" creationId="{37A1EE37-FA35-43EC-B267-D85BA6DCD4ED}"/>
          </ac:picMkLst>
        </pc:picChg>
        <pc:picChg chg="del">
          <ac:chgData name="Richard Gowen" userId="fa808f909667fda9" providerId="LiveId" clId="{1ACA3EF2-35EF-409A-A6E2-662ECDC81C8F}" dt="2020-10-20T03:27:47.986" v="5508" actId="478"/>
          <ac:picMkLst>
            <pc:docMk/>
            <pc:sldMk cId="1650421724" sldId="329"/>
            <ac:picMk id="11" creationId="{C6E4A193-171A-460A-9386-CCF9B71124A9}"/>
          </ac:picMkLst>
        </pc:picChg>
        <pc:picChg chg="add mod">
          <ac:chgData name="Richard Gowen" userId="fa808f909667fda9" providerId="LiveId" clId="{1ACA3EF2-35EF-409A-A6E2-662ECDC81C8F}" dt="2020-10-20T03:31:16.453" v="5578" actId="1076"/>
          <ac:picMkLst>
            <pc:docMk/>
            <pc:sldMk cId="1650421724" sldId="329"/>
            <ac:picMk id="12" creationId="{EC1DBB18-7478-4044-8BA3-6EF5D6230CE7}"/>
          </ac:picMkLst>
        </pc:picChg>
        <pc:picChg chg="del">
          <ac:chgData name="Richard Gowen" userId="fa808f909667fda9" providerId="LiveId" clId="{1ACA3EF2-35EF-409A-A6E2-662ECDC81C8F}" dt="2020-10-20T03:28:23.821" v="5518" actId="478"/>
          <ac:picMkLst>
            <pc:docMk/>
            <pc:sldMk cId="1650421724" sldId="329"/>
            <ac:picMk id="14" creationId="{5C8CEBA6-01AD-4F2B-87B9-0404C4DB8D7B}"/>
          </ac:picMkLst>
        </pc:picChg>
      </pc:sldChg>
      <pc:sldChg chg="modSp mod">
        <pc:chgData name="Richard Gowen" userId="fa808f909667fda9" providerId="LiveId" clId="{1ACA3EF2-35EF-409A-A6E2-662ECDC81C8F}" dt="2020-10-20T04:04:48.345" v="6669" actId="207"/>
        <pc:sldMkLst>
          <pc:docMk/>
          <pc:sldMk cId="3194460477" sldId="330"/>
        </pc:sldMkLst>
        <pc:spChg chg="mod">
          <ac:chgData name="Richard Gowen" userId="fa808f909667fda9" providerId="LiveId" clId="{1ACA3EF2-35EF-409A-A6E2-662ECDC81C8F}" dt="2020-10-20T04:04:48.345" v="6669" actId="207"/>
          <ac:spMkLst>
            <pc:docMk/>
            <pc:sldMk cId="3194460477" sldId="330"/>
            <ac:spMk id="5" creationId="{64DAAEBF-9A8A-4E3C-AD55-7E829B8E3DB4}"/>
          </ac:spMkLst>
        </pc:spChg>
        <pc:picChg chg="mod">
          <ac:chgData name="Richard Gowen" userId="fa808f909667fda9" providerId="LiveId" clId="{1ACA3EF2-35EF-409A-A6E2-662ECDC81C8F}" dt="2020-10-20T03:51:02.222" v="6145" actId="1035"/>
          <ac:picMkLst>
            <pc:docMk/>
            <pc:sldMk cId="3194460477" sldId="330"/>
            <ac:picMk id="9" creationId="{12CFBC6F-6F7E-47F2-B50C-06CF55B52D29}"/>
          </ac:picMkLst>
        </pc:picChg>
      </pc:sldChg>
      <pc:sldChg chg="modSp add mod">
        <pc:chgData name="Richard Gowen" userId="fa808f909667fda9" providerId="LiveId" clId="{1ACA3EF2-35EF-409A-A6E2-662ECDC81C8F}" dt="2020-10-20T04:04:25.004" v="6665" actId="207"/>
        <pc:sldMkLst>
          <pc:docMk/>
          <pc:sldMk cId="2744636397" sldId="331"/>
        </pc:sldMkLst>
        <pc:spChg chg="mod">
          <ac:chgData name="Richard Gowen" userId="fa808f909667fda9" providerId="LiveId" clId="{1ACA3EF2-35EF-409A-A6E2-662ECDC81C8F}" dt="2020-10-20T04:04:25.004" v="6665" actId="207"/>
          <ac:spMkLst>
            <pc:docMk/>
            <pc:sldMk cId="2744636397" sldId="331"/>
            <ac:spMk id="5" creationId="{64DAAEBF-9A8A-4E3C-AD55-7E829B8E3DB4}"/>
          </ac:spMkLst>
        </pc:spChg>
        <pc:picChg chg="mod">
          <ac:chgData name="Richard Gowen" userId="fa808f909667fda9" providerId="LiveId" clId="{1ACA3EF2-35EF-409A-A6E2-662ECDC81C8F}" dt="2020-10-20T03:52:20.314" v="6154" actId="1076"/>
          <ac:picMkLst>
            <pc:docMk/>
            <pc:sldMk cId="2744636397" sldId="331"/>
            <ac:picMk id="9" creationId="{12CFBC6F-6F7E-47F2-B50C-06CF55B52D29}"/>
          </ac:picMkLst>
        </pc:picChg>
      </pc:sldChg>
      <pc:sldChg chg="modSp add mod">
        <pc:chgData name="Richard Gowen" userId="fa808f909667fda9" providerId="LiveId" clId="{1ACA3EF2-35EF-409A-A6E2-662ECDC81C8F}" dt="2020-10-20T04:20:07.289" v="7330"/>
        <pc:sldMkLst>
          <pc:docMk/>
          <pc:sldMk cId="2122637292" sldId="332"/>
        </pc:sldMkLst>
        <pc:spChg chg="mod">
          <ac:chgData name="Richard Gowen" userId="fa808f909667fda9" providerId="LiveId" clId="{1ACA3EF2-35EF-409A-A6E2-662ECDC81C8F}" dt="2020-10-20T04:20:07.289" v="7330"/>
          <ac:spMkLst>
            <pc:docMk/>
            <pc:sldMk cId="2122637292" sldId="332"/>
            <ac:spMk id="5" creationId="{64DAAEBF-9A8A-4E3C-AD55-7E829B8E3DB4}"/>
          </ac:spMkLst>
        </pc:spChg>
        <pc:picChg chg="mod">
          <ac:chgData name="Richard Gowen" userId="fa808f909667fda9" providerId="LiveId" clId="{1ACA3EF2-35EF-409A-A6E2-662ECDC81C8F}" dt="2020-10-20T04:07:29.193" v="6678" actId="14826"/>
          <ac:picMkLst>
            <pc:docMk/>
            <pc:sldMk cId="2122637292" sldId="332"/>
            <ac:picMk id="9" creationId="{12CFBC6F-6F7E-47F2-B50C-06CF55B52D29}"/>
          </ac:picMkLst>
        </pc:picChg>
      </pc:sldChg>
      <pc:sldChg chg="modSp add mod ord">
        <pc:chgData name="Richard Gowen" userId="fa808f909667fda9" providerId="LiveId" clId="{1ACA3EF2-35EF-409A-A6E2-662ECDC81C8F}" dt="2020-10-20T04:51:42.817" v="8547" actId="20577"/>
        <pc:sldMkLst>
          <pc:docMk/>
          <pc:sldMk cId="1226983965" sldId="333"/>
        </pc:sldMkLst>
        <pc:spChg chg="mod">
          <ac:chgData name="Richard Gowen" userId="fa808f909667fda9" providerId="LiveId" clId="{1ACA3EF2-35EF-409A-A6E2-662ECDC81C8F}" dt="2020-10-20T04:51:42.817" v="8547" actId="20577"/>
          <ac:spMkLst>
            <pc:docMk/>
            <pc:sldMk cId="1226983965" sldId="333"/>
            <ac:spMk id="5" creationId="{64DAAEBF-9A8A-4E3C-AD55-7E829B8E3DB4}"/>
          </ac:spMkLst>
        </pc:spChg>
        <pc:picChg chg="mod">
          <ac:chgData name="Richard Gowen" userId="fa808f909667fda9" providerId="LiveId" clId="{1ACA3EF2-35EF-409A-A6E2-662ECDC81C8F}" dt="2020-10-20T04:26:57.362" v="7775" actId="1035"/>
          <ac:picMkLst>
            <pc:docMk/>
            <pc:sldMk cId="1226983965" sldId="333"/>
            <ac:picMk id="9" creationId="{12CFBC6F-6F7E-47F2-B50C-06CF55B52D29}"/>
          </ac:picMkLst>
        </pc:picChg>
      </pc:sldChg>
      <pc:sldChg chg="addSp delSp modSp add mod">
        <pc:chgData name="Richard Gowen" userId="fa808f909667fda9" providerId="LiveId" clId="{1ACA3EF2-35EF-409A-A6E2-662ECDC81C8F}" dt="2020-10-20T04:47:42.691" v="8540" actId="20577"/>
        <pc:sldMkLst>
          <pc:docMk/>
          <pc:sldMk cId="2136444571" sldId="334"/>
        </pc:sldMkLst>
        <pc:spChg chg="mod">
          <ac:chgData name="Richard Gowen" userId="fa808f909667fda9" providerId="LiveId" clId="{1ACA3EF2-35EF-409A-A6E2-662ECDC81C8F}" dt="2020-10-20T04:35:47.924" v="7811" actId="20577"/>
          <ac:spMkLst>
            <pc:docMk/>
            <pc:sldMk cId="2136444571" sldId="334"/>
            <ac:spMk id="2" creationId="{00000000-0000-0000-0000-000000000000}"/>
          </ac:spMkLst>
        </pc:spChg>
        <pc:spChg chg="mod">
          <ac:chgData name="Richard Gowen" userId="fa808f909667fda9" providerId="LiveId" clId="{1ACA3EF2-35EF-409A-A6E2-662ECDC81C8F}" dt="2020-10-20T04:47:42.691" v="8540" actId="20577"/>
          <ac:spMkLst>
            <pc:docMk/>
            <pc:sldMk cId="2136444571" sldId="334"/>
            <ac:spMk id="4" creationId="{00000000-0000-0000-0000-000000000000}"/>
          </ac:spMkLst>
        </pc:spChg>
        <pc:spChg chg="add del mod">
          <ac:chgData name="Richard Gowen" userId="fa808f909667fda9" providerId="LiveId" clId="{1ACA3EF2-35EF-409A-A6E2-662ECDC81C8F}" dt="2020-10-20T04:35:52.902" v="7813" actId="478"/>
          <ac:spMkLst>
            <pc:docMk/>
            <pc:sldMk cId="2136444571" sldId="334"/>
            <ac:spMk id="8" creationId="{29C4F30B-777D-4DF8-A6F2-F4A2D1B39DBE}"/>
          </ac:spMkLst>
        </pc:spChg>
        <pc:picChg chg="del">
          <ac:chgData name="Richard Gowen" userId="fa808f909667fda9" providerId="LiveId" clId="{1ACA3EF2-35EF-409A-A6E2-662ECDC81C8F}" dt="2020-10-20T04:35:54.214" v="7814" actId="478"/>
          <ac:picMkLst>
            <pc:docMk/>
            <pc:sldMk cId="2136444571" sldId="334"/>
            <ac:picMk id="3" creationId="{F7F9C1E7-8331-4F5A-A73C-2638761B8F3A}"/>
          </ac:picMkLst>
        </pc:picChg>
        <pc:picChg chg="del">
          <ac:chgData name="Richard Gowen" userId="fa808f909667fda9" providerId="LiveId" clId="{1ACA3EF2-35EF-409A-A6E2-662ECDC81C8F}" dt="2020-10-20T04:35:54.901" v="7815" actId="478"/>
          <ac:picMkLst>
            <pc:docMk/>
            <pc:sldMk cId="2136444571" sldId="334"/>
            <ac:picMk id="5" creationId="{D6F24CDE-7B56-4F06-A290-CDEE41DC4541}"/>
          </ac:picMkLst>
        </pc:picChg>
        <pc:picChg chg="del">
          <ac:chgData name="Richard Gowen" userId="fa808f909667fda9" providerId="LiveId" clId="{1ACA3EF2-35EF-409A-A6E2-662ECDC81C8F}" dt="2020-10-20T04:35:51.564" v="7812" actId="478"/>
          <ac:picMkLst>
            <pc:docMk/>
            <pc:sldMk cId="2136444571" sldId="334"/>
            <ac:picMk id="6" creationId="{00000000-0000-0000-0000-000000000000}"/>
          </ac:picMkLst>
        </pc:picChg>
        <pc:picChg chg="add mod">
          <ac:chgData name="Richard Gowen" userId="fa808f909667fda9" providerId="LiveId" clId="{1ACA3EF2-35EF-409A-A6E2-662ECDC81C8F}" dt="2020-10-20T04:45:52.728" v="8481" actId="1076"/>
          <ac:picMkLst>
            <pc:docMk/>
            <pc:sldMk cId="2136444571" sldId="334"/>
            <ac:picMk id="10" creationId="{D21FA5A1-BDDE-4EC5-816A-081E4CBF28C5}"/>
          </ac:picMkLst>
        </pc:picChg>
        <pc:picChg chg="add mod">
          <ac:chgData name="Richard Gowen" userId="fa808f909667fda9" providerId="LiveId" clId="{1ACA3EF2-35EF-409A-A6E2-662ECDC81C8F}" dt="2020-10-20T04:45:26.005" v="8476" actId="1076"/>
          <ac:picMkLst>
            <pc:docMk/>
            <pc:sldMk cId="2136444571" sldId="334"/>
            <ac:picMk id="12" creationId="{717B4365-6B25-4D23-9EC2-AE57B07D63B6}"/>
          </ac:picMkLst>
        </pc:picChg>
        <pc:picChg chg="add mod">
          <ac:chgData name="Richard Gowen" userId="fa808f909667fda9" providerId="LiveId" clId="{1ACA3EF2-35EF-409A-A6E2-662ECDC81C8F}" dt="2020-10-20T04:45:36.418" v="8479" actId="1076"/>
          <ac:picMkLst>
            <pc:docMk/>
            <pc:sldMk cId="2136444571" sldId="334"/>
            <ac:picMk id="14" creationId="{5BFB5C71-8DFC-46AF-B4DB-9F863572496B}"/>
          </ac:picMkLst>
        </pc:picChg>
      </pc:sldChg>
    </pc:docChg>
  </pc:docChgLst>
  <pc:docChgLst>
    <pc:chgData name="Richard Gowen" userId="fa808f909667fda9" providerId="LiveId" clId="{93FC4971-F4B3-4C32-8016-8022842D6FD7}"/>
    <pc:docChg chg="undo custSel addSld delSld modSld sldOrd">
      <pc:chgData name="Richard Gowen" userId="fa808f909667fda9" providerId="LiveId" clId="{93FC4971-F4B3-4C32-8016-8022842D6FD7}" dt="2020-10-15T20:14:27.159" v="7906" actId="207"/>
      <pc:docMkLst>
        <pc:docMk/>
      </pc:docMkLst>
      <pc:sldChg chg="delSp modSp mod">
        <pc:chgData name="Richard Gowen" userId="fa808f909667fda9" providerId="LiveId" clId="{93FC4971-F4B3-4C32-8016-8022842D6FD7}" dt="2020-10-13T16:26:17.092" v="1517" actId="20577"/>
        <pc:sldMkLst>
          <pc:docMk/>
          <pc:sldMk cId="3806664319" sldId="256"/>
        </pc:sldMkLst>
        <pc:spChg chg="mod">
          <ac:chgData name="Richard Gowen" userId="fa808f909667fda9" providerId="LiveId" clId="{93FC4971-F4B3-4C32-8016-8022842D6FD7}" dt="2020-10-12T15:52:31.380" v="2" actId="14100"/>
          <ac:spMkLst>
            <pc:docMk/>
            <pc:sldMk cId="3806664319" sldId="256"/>
            <ac:spMk id="2" creationId="{00000000-0000-0000-0000-000000000000}"/>
          </ac:spMkLst>
        </pc:spChg>
        <pc:spChg chg="mod">
          <ac:chgData name="Richard Gowen" userId="fa808f909667fda9" providerId="LiveId" clId="{93FC4971-F4B3-4C32-8016-8022842D6FD7}" dt="2020-10-13T16:26:17.092" v="1517" actId="20577"/>
          <ac:spMkLst>
            <pc:docMk/>
            <pc:sldMk cId="3806664319" sldId="256"/>
            <ac:spMk id="3" creationId="{00000000-0000-0000-0000-000000000000}"/>
          </ac:spMkLst>
        </pc:spChg>
        <pc:picChg chg="del">
          <ac:chgData name="Richard Gowen" userId="fa808f909667fda9" providerId="LiveId" clId="{93FC4971-F4B3-4C32-8016-8022842D6FD7}" dt="2020-10-12T15:52:02.186" v="1" actId="478"/>
          <ac:picMkLst>
            <pc:docMk/>
            <pc:sldMk cId="3806664319" sldId="256"/>
            <ac:picMk id="4" creationId="{00000000-0000-0000-0000-000000000000}"/>
          </ac:picMkLst>
        </pc:picChg>
      </pc:sldChg>
      <pc:sldChg chg="modSp mod">
        <pc:chgData name="Richard Gowen" userId="fa808f909667fda9" providerId="LiveId" clId="{93FC4971-F4B3-4C32-8016-8022842D6FD7}" dt="2020-10-12T15:59:26.709" v="5" actId="313"/>
        <pc:sldMkLst>
          <pc:docMk/>
          <pc:sldMk cId="2401222448" sldId="258"/>
        </pc:sldMkLst>
        <pc:spChg chg="mod">
          <ac:chgData name="Richard Gowen" userId="fa808f909667fda9" providerId="LiveId" clId="{93FC4971-F4B3-4C32-8016-8022842D6FD7}" dt="2020-10-12T15:59:26.709" v="5" actId="313"/>
          <ac:spMkLst>
            <pc:docMk/>
            <pc:sldMk cId="2401222448" sldId="258"/>
            <ac:spMk id="3" creationId="{00000000-0000-0000-0000-000000000000}"/>
          </ac:spMkLst>
        </pc:spChg>
      </pc:sldChg>
      <pc:sldChg chg="modSp mod">
        <pc:chgData name="Richard Gowen" userId="fa808f909667fda9" providerId="LiveId" clId="{93FC4971-F4B3-4C32-8016-8022842D6FD7}" dt="2020-10-15T14:09:14.650" v="7324" actId="1076"/>
        <pc:sldMkLst>
          <pc:docMk/>
          <pc:sldMk cId="1319350802" sldId="263"/>
        </pc:sldMkLst>
        <pc:spChg chg="mod">
          <ac:chgData name="Richard Gowen" userId="fa808f909667fda9" providerId="LiveId" clId="{93FC4971-F4B3-4C32-8016-8022842D6FD7}" dt="2020-10-15T13:55:15.683" v="7050" actId="6549"/>
          <ac:spMkLst>
            <pc:docMk/>
            <pc:sldMk cId="1319350802" sldId="263"/>
            <ac:spMk id="4" creationId="{00000000-0000-0000-0000-000000000000}"/>
          </ac:spMkLst>
        </pc:spChg>
        <pc:picChg chg="mod">
          <ac:chgData name="Richard Gowen" userId="fa808f909667fda9" providerId="LiveId" clId="{93FC4971-F4B3-4C32-8016-8022842D6FD7}" dt="2020-10-15T14:09:14.650" v="7324" actId="1076"/>
          <ac:picMkLst>
            <pc:docMk/>
            <pc:sldMk cId="1319350802" sldId="263"/>
            <ac:picMk id="6" creationId="{00000000-0000-0000-0000-000000000000}"/>
          </ac:picMkLst>
        </pc:picChg>
      </pc:sldChg>
      <pc:sldChg chg="addSp delSp modSp mod">
        <pc:chgData name="Richard Gowen" userId="fa808f909667fda9" providerId="LiveId" clId="{93FC4971-F4B3-4C32-8016-8022842D6FD7}" dt="2020-10-15T14:28:21.641" v="7459" actId="20577"/>
        <pc:sldMkLst>
          <pc:docMk/>
          <pc:sldMk cId="4247402858" sldId="264"/>
        </pc:sldMkLst>
        <pc:spChg chg="mod">
          <ac:chgData name="Richard Gowen" userId="fa808f909667fda9" providerId="LiveId" clId="{93FC4971-F4B3-4C32-8016-8022842D6FD7}" dt="2020-10-15T14:28:21.641" v="7459" actId="20577"/>
          <ac:spMkLst>
            <pc:docMk/>
            <pc:sldMk cId="4247402858" sldId="264"/>
            <ac:spMk id="4" creationId="{00000000-0000-0000-0000-000000000000}"/>
          </ac:spMkLst>
        </pc:spChg>
        <pc:spChg chg="add del mod">
          <ac:chgData name="Richard Gowen" userId="fa808f909667fda9" providerId="LiveId" clId="{93FC4971-F4B3-4C32-8016-8022842D6FD7}" dt="2020-10-15T14:26:06.814" v="7326" actId="931"/>
          <ac:spMkLst>
            <pc:docMk/>
            <pc:sldMk cId="4247402858" sldId="264"/>
            <ac:spMk id="6" creationId="{90C28399-1446-49CA-9ADB-10EEDD82A520}"/>
          </ac:spMkLst>
        </pc:spChg>
        <pc:picChg chg="del">
          <ac:chgData name="Richard Gowen" userId="fa808f909667fda9" providerId="LiveId" clId="{93FC4971-F4B3-4C32-8016-8022842D6FD7}" dt="2020-10-15T14:25:57.225" v="7325" actId="478"/>
          <ac:picMkLst>
            <pc:docMk/>
            <pc:sldMk cId="4247402858" sldId="264"/>
            <ac:picMk id="5" creationId="{00000000-0000-0000-0000-000000000000}"/>
          </ac:picMkLst>
        </pc:picChg>
        <pc:picChg chg="add mod modCrop">
          <ac:chgData name="Richard Gowen" userId="fa808f909667fda9" providerId="LiveId" clId="{93FC4971-F4B3-4C32-8016-8022842D6FD7}" dt="2020-10-15T14:26:57.897" v="7333" actId="14100"/>
          <ac:picMkLst>
            <pc:docMk/>
            <pc:sldMk cId="4247402858" sldId="264"/>
            <ac:picMk id="8" creationId="{07E513AC-3EA0-4AE1-9138-46691557F2FD}"/>
          </ac:picMkLst>
        </pc:picChg>
      </pc:sldChg>
      <pc:sldChg chg="del">
        <pc:chgData name="Richard Gowen" userId="fa808f909667fda9" providerId="LiveId" clId="{93FC4971-F4B3-4C32-8016-8022842D6FD7}" dt="2020-10-12T16:00:39.787" v="6" actId="2696"/>
        <pc:sldMkLst>
          <pc:docMk/>
          <pc:sldMk cId="3789933703" sldId="266"/>
        </pc:sldMkLst>
      </pc:sldChg>
      <pc:sldChg chg="del">
        <pc:chgData name="Richard Gowen" userId="fa808f909667fda9" providerId="LiveId" clId="{93FC4971-F4B3-4C32-8016-8022842D6FD7}" dt="2020-10-12T16:00:43.337" v="7" actId="2696"/>
        <pc:sldMkLst>
          <pc:docMk/>
          <pc:sldMk cId="2126654089" sldId="267"/>
        </pc:sldMkLst>
      </pc:sldChg>
      <pc:sldChg chg="addSp delSp modSp mod">
        <pc:chgData name="Richard Gowen" userId="fa808f909667fda9" providerId="LiveId" clId="{93FC4971-F4B3-4C32-8016-8022842D6FD7}" dt="2020-10-15T14:31:55.656" v="7461" actId="403"/>
        <pc:sldMkLst>
          <pc:docMk/>
          <pc:sldMk cId="1588382550" sldId="268"/>
        </pc:sldMkLst>
        <pc:spChg chg="del mod">
          <ac:chgData name="Richard Gowen" userId="fa808f909667fda9" providerId="LiveId" clId="{93FC4971-F4B3-4C32-8016-8022842D6FD7}" dt="2020-10-12T16:28:43.564" v="483" actId="478"/>
          <ac:spMkLst>
            <pc:docMk/>
            <pc:sldMk cId="1588382550" sldId="268"/>
            <ac:spMk id="3" creationId="{00000000-0000-0000-0000-000000000000}"/>
          </ac:spMkLst>
        </pc:spChg>
        <pc:spChg chg="add del mod">
          <ac:chgData name="Richard Gowen" userId="fa808f909667fda9" providerId="LiveId" clId="{93FC4971-F4B3-4C32-8016-8022842D6FD7}" dt="2020-10-12T16:28:59.337" v="486" actId="478"/>
          <ac:spMkLst>
            <pc:docMk/>
            <pc:sldMk cId="1588382550" sldId="268"/>
            <ac:spMk id="4" creationId="{1667AE81-33D6-4A04-B9CD-DBE60E8A4B67}"/>
          </ac:spMkLst>
        </pc:spChg>
        <pc:spChg chg="add mod">
          <ac:chgData name="Richard Gowen" userId="fa808f909667fda9" providerId="LiveId" clId="{93FC4971-F4B3-4C32-8016-8022842D6FD7}" dt="2020-10-15T14:31:55.656" v="7461" actId="403"/>
          <ac:spMkLst>
            <pc:docMk/>
            <pc:sldMk cId="1588382550" sldId="268"/>
            <ac:spMk id="6" creationId="{3B5A901D-7715-418E-A9CA-49DC9FEFC5CE}"/>
          </ac:spMkLst>
        </pc:spChg>
      </pc:sldChg>
      <pc:sldChg chg="addSp delSp modSp mod">
        <pc:chgData name="Richard Gowen" userId="fa808f909667fda9" providerId="LiveId" clId="{93FC4971-F4B3-4C32-8016-8022842D6FD7}" dt="2020-10-15T14:33:31.618" v="7463" actId="207"/>
        <pc:sldMkLst>
          <pc:docMk/>
          <pc:sldMk cId="2378149271" sldId="269"/>
        </pc:sldMkLst>
        <pc:spChg chg="mod">
          <ac:chgData name="Richard Gowen" userId="fa808f909667fda9" providerId="LiveId" clId="{93FC4971-F4B3-4C32-8016-8022842D6FD7}" dt="2020-10-12T16:31:24.201" v="596" actId="20577"/>
          <ac:spMkLst>
            <pc:docMk/>
            <pc:sldMk cId="2378149271" sldId="269"/>
            <ac:spMk id="2" creationId="{00000000-0000-0000-0000-000000000000}"/>
          </ac:spMkLst>
        </pc:spChg>
        <pc:spChg chg="del">
          <ac:chgData name="Richard Gowen" userId="fa808f909667fda9" providerId="LiveId" clId="{93FC4971-F4B3-4C32-8016-8022842D6FD7}" dt="2020-10-12T16:31:11.979" v="579" actId="478"/>
          <ac:spMkLst>
            <pc:docMk/>
            <pc:sldMk cId="2378149271" sldId="269"/>
            <ac:spMk id="3" creationId="{00000000-0000-0000-0000-000000000000}"/>
          </ac:spMkLst>
        </pc:spChg>
        <pc:spChg chg="add mod">
          <ac:chgData name="Richard Gowen" userId="fa808f909667fda9" providerId="LiveId" clId="{93FC4971-F4B3-4C32-8016-8022842D6FD7}" dt="2020-10-15T14:33:31.618" v="7463" actId="207"/>
          <ac:spMkLst>
            <pc:docMk/>
            <pc:sldMk cId="2378149271" sldId="269"/>
            <ac:spMk id="6" creationId="{0DC7C591-9E4D-49BE-93B6-E002F9E0D121}"/>
          </ac:spMkLst>
        </pc:spChg>
        <pc:picChg chg="del">
          <ac:chgData name="Richard Gowen" userId="fa808f909667fda9" providerId="LiveId" clId="{93FC4971-F4B3-4C32-8016-8022842D6FD7}" dt="2020-10-12T16:31:05.857" v="577" actId="478"/>
          <ac:picMkLst>
            <pc:docMk/>
            <pc:sldMk cId="2378149271" sldId="269"/>
            <ac:picMk id="5" creationId="{00000000-0000-0000-0000-000000000000}"/>
          </ac:picMkLst>
        </pc:picChg>
        <pc:picChg chg="del">
          <ac:chgData name="Richard Gowen" userId="fa808f909667fda9" providerId="LiveId" clId="{93FC4971-F4B3-4C32-8016-8022842D6FD7}" dt="2020-10-12T16:31:07.369" v="578" actId="478"/>
          <ac:picMkLst>
            <pc:docMk/>
            <pc:sldMk cId="2378149271" sldId="269"/>
            <ac:picMk id="7" creationId="{00000000-0000-0000-0000-000000000000}"/>
          </ac:picMkLst>
        </pc:picChg>
      </pc:sldChg>
      <pc:sldChg chg="del">
        <pc:chgData name="Richard Gowen" userId="fa808f909667fda9" providerId="LiveId" clId="{93FC4971-F4B3-4C32-8016-8022842D6FD7}" dt="2020-10-13T16:21:17.186" v="1479" actId="2696"/>
        <pc:sldMkLst>
          <pc:docMk/>
          <pc:sldMk cId="792296983" sldId="270"/>
        </pc:sldMkLst>
      </pc:sldChg>
      <pc:sldChg chg="del">
        <pc:chgData name="Richard Gowen" userId="fa808f909667fda9" providerId="LiveId" clId="{93FC4971-F4B3-4C32-8016-8022842D6FD7}" dt="2020-10-13T16:21:44.109" v="1481" actId="2696"/>
        <pc:sldMkLst>
          <pc:docMk/>
          <pc:sldMk cId="2266893436" sldId="271"/>
        </pc:sldMkLst>
      </pc:sldChg>
      <pc:sldChg chg="modSp mod">
        <pc:chgData name="Richard Gowen" userId="fa808f909667fda9" providerId="LiveId" clId="{93FC4971-F4B3-4C32-8016-8022842D6FD7}" dt="2020-10-14T17:05:18.021" v="6308" actId="20577"/>
        <pc:sldMkLst>
          <pc:docMk/>
          <pc:sldMk cId="548685609" sldId="272"/>
        </pc:sldMkLst>
        <pc:spChg chg="mod">
          <ac:chgData name="Richard Gowen" userId="fa808f909667fda9" providerId="LiveId" clId="{93FC4971-F4B3-4C32-8016-8022842D6FD7}" dt="2020-10-14T17:05:18.021" v="6308" actId="20577"/>
          <ac:spMkLst>
            <pc:docMk/>
            <pc:sldMk cId="548685609" sldId="272"/>
            <ac:spMk id="4" creationId="{00000000-0000-0000-0000-000000000000}"/>
          </ac:spMkLst>
        </pc:spChg>
      </pc:sldChg>
      <pc:sldChg chg="del">
        <pc:chgData name="Richard Gowen" userId="fa808f909667fda9" providerId="LiveId" clId="{93FC4971-F4B3-4C32-8016-8022842D6FD7}" dt="2020-10-13T16:22:20.222" v="1483" actId="2696"/>
        <pc:sldMkLst>
          <pc:docMk/>
          <pc:sldMk cId="1120029822" sldId="273"/>
        </pc:sldMkLst>
      </pc:sldChg>
      <pc:sldChg chg="del">
        <pc:chgData name="Richard Gowen" userId="fa808f909667fda9" providerId="LiveId" clId="{93FC4971-F4B3-4C32-8016-8022842D6FD7}" dt="2020-10-13T16:23:20.611" v="1488" actId="2696"/>
        <pc:sldMkLst>
          <pc:docMk/>
          <pc:sldMk cId="3663488824" sldId="274"/>
        </pc:sldMkLst>
      </pc:sldChg>
      <pc:sldChg chg="modSp mod">
        <pc:chgData name="Richard Gowen" userId="fa808f909667fda9" providerId="LiveId" clId="{93FC4971-F4B3-4C32-8016-8022842D6FD7}" dt="2020-10-13T16:28:08.420" v="1539" actId="20577"/>
        <pc:sldMkLst>
          <pc:docMk/>
          <pc:sldMk cId="141797842" sldId="277"/>
        </pc:sldMkLst>
        <pc:spChg chg="mod">
          <ac:chgData name="Richard Gowen" userId="fa808f909667fda9" providerId="LiveId" clId="{93FC4971-F4B3-4C32-8016-8022842D6FD7}" dt="2020-10-13T16:28:08.420" v="1539" actId="20577"/>
          <ac:spMkLst>
            <pc:docMk/>
            <pc:sldMk cId="141797842" sldId="277"/>
            <ac:spMk id="6" creationId="{00000000-0000-0000-0000-000000000000}"/>
          </ac:spMkLst>
        </pc:spChg>
      </pc:sldChg>
      <pc:sldChg chg="delSp modSp add del mod">
        <pc:chgData name="Richard Gowen" userId="fa808f909667fda9" providerId="LiveId" clId="{93FC4971-F4B3-4C32-8016-8022842D6FD7}" dt="2020-10-13T16:20:33.621" v="1477" actId="2696"/>
        <pc:sldMkLst>
          <pc:docMk/>
          <pc:sldMk cId="3700056034" sldId="278"/>
        </pc:sldMkLst>
        <pc:spChg chg="mod">
          <ac:chgData name="Richard Gowen" userId="fa808f909667fda9" providerId="LiveId" clId="{93FC4971-F4B3-4C32-8016-8022842D6FD7}" dt="2020-10-12T16:28:19.775" v="482" actId="27636"/>
          <ac:spMkLst>
            <pc:docMk/>
            <pc:sldMk cId="3700056034" sldId="278"/>
            <ac:spMk id="3" creationId="{00000000-0000-0000-0000-000000000000}"/>
          </ac:spMkLst>
        </pc:spChg>
        <pc:spChg chg="del">
          <ac:chgData name="Richard Gowen" userId="fa808f909667fda9" providerId="LiveId" clId="{93FC4971-F4B3-4C32-8016-8022842D6FD7}" dt="2020-10-12T16:27:47.841" v="438" actId="478"/>
          <ac:spMkLst>
            <pc:docMk/>
            <pc:sldMk cId="3700056034" sldId="278"/>
            <ac:spMk id="4" creationId="{1667AE81-33D6-4A04-B9CD-DBE60E8A4B67}"/>
          </ac:spMkLst>
        </pc:spChg>
      </pc:sldChg>
      <pc:sldChg chg="add">
        <pc:chgData name="Richard Gowen" userId="fa808f909667fda9" providerId="LiveId" clId="{93FC4971-F4B3-4C32-8016-8022842D6FD7}" dt="2020-10-12T16:31:02.297" v="576" actId="2890"/>
        <pc:sldMkLst>
          <pc:docMk/>
          <pc:sldMk cId="1279607510" sldId="279"/>
        </pc:sldMkLst>
      </pc:sldChg>
      <pc:sldChg chg="add">
        <pc:chgData name="Richard Gowen" userId="fa808f909667fda9" providerId="LiveId" clId="{93FC4971-F4B3-4C32-8016-8022842D6FD7}" dt="2020-10-13T16:20:18.056" v="1476"/>
        <pc:sldMkLst>
          <pc:docMk/>
          <pc:sldMk cId="3212472468" sldId="280"/>
        </pc:sldMkLst>
      </pc:sldChg>
      <pc:sldChg chg="add">
        <pc:chgData name="Richard Gowen" userId="fa808f909667fda9" providerId="LiveId" clId="{93FC4971-F4B3-4C32-8016-8022842D6FD7}" dt="2020-10-13T16:21:06.433" v="1478"/>
        <pc:sldMkLst>
          <pc:docMk/>
          <pc:sldMk cId="4083454080" sldId="282"/>
        </pc:sldMkLst>
      </pc:sldChg>
      <pc:sldChg chg="add">
        <pc:chgData name="Richard Gowen" userId="fa808f909667fda9" providerId="LiveId" clId="{93FC4971-F4B3-4C32-8016-8022842D6FD7}" dt="2020-10-13T16:21:37.106" v="1480"/>
        <pc:sldMkLst>
          <pc:docMk/>
          <pc:sldMk cId="4197813886" sldId="283"/>
        </pc:sldMkLst>
      </pc:sldChg>
      <pc:sldChg chg="add">
        <pc:chgData name="Richard Gowen" userId="fa808f909667fda9" providerId="LiveId" clId="{93FC4971-F4B3-4C32-8016-8022842D6FD7}" dt="2020-10-13T16:22:05.819" v="1482"/>
        <pc:sldMkLst>
          <pc:docMk/>
          <pc:sldMk cId="1509156337" sldId="284"/>
        </pc:sldMkLst>
      </pc:sldChg>
      <pc:sldChg chg="modSp add mod">
        <pc:chgData name="Richard Gowen" userId="fa808f909667fda9" providerId="LiveId" clId="{93FC4971-F4B3-4C32-8016-8022842D6FD7}" dt="2020-10-13T16:23:38.727" v="1490" actId="207"/>
        <pc:sldMkLst>
          <pc:docMk/>
          <pc:sldMk cId="4037693380" sldId="285"/>
        </pc:sldMkLst>
        <pc:spChg chg="mod">
          <ac:chgData name="Richard Gowen" userId="fa808f909667fda9" providerId="LiveId" clId="{93FC4971-F4B3-4C32-8016-8022842D6FD7}" dt="2020-10-13T16:23:38.727" v="1490" actId="207"/>
          <ac:spMkLst>
            <pc:docMk/>
            <pc:sldMk cId="4037693380" sldId="285"/>
            <ac:spMk id="3" creationId="{00000000-0000-0000-0000-000000000000}"/>
          </ac:spMkLst>
        </pc:spChg>
      </pc:sldChg>
      <pc:sldChg chg="add ord">
        <pc:chgData name="Richard Gowen" userId="fa808f909667fda9" providerId="LiveId" clId="{93FC4971-F4B3-4C32-8016-8022842D6FD7}" dt="2020-10-13T16:22:52.274" v="1486"/>
        <pc:sldMkLst>
          <pc:docMk/>
          <pc:sldMk cId="2039163546" sldId="290"/>
        </pc:sldMkLst>
      </pc:sldChg>
      <pc:sldChg chg="modSp add mod ord">
        <pc:chgData name="Richard Gowen" userId="fa808f909667fda9" providerId="LiveId" clId="{93FC4971-F4B3-4C32-8016-8022842D6FD7}" dt="2020-10-15T19:56:52.947" v="7557"/>
        <pc:sldMkLst>
          <pc:docMk/>
          <pc:sldMk cId="436777050" sldId="291"/>
        </pc:sldMkLst>
        <pc:spChg chg="mod">
          <ac:chgData name="Richard Gowen" userId="fa808f909667fda9" providerId="LiveId" clId="{93FC4971-F4B3-4C32-8016-8022842D6FD7}" dt="2020-10-13T16:29:02.467" v="1545" actId="20577"/>
          <ac:spMkLst>
            <pc:docMk/>
            <pc:sldMk cId="436777050" sldId="291"/>
            <ac:spMk id="2" creationId="{00000000-0000-0000-0000-000000000000}"/>
          </ac:spMkLst>
        </pc:spChg>
        <pc:spChg chg="mod">
          <ac:chgData name="Richard Gowen" userId="fa808f909667fda9" providerId="LiveId" clId="{93FC4971-F4B3-4C32-8016-8022842D6FD7}" dt="2020-10-15T19:56:52.947" v="7557"/>
          <ac:spMkLst>
            <pc:docMk/>
            <pc:sldMk cId="436777050" sldId="291"/>
            <ac:spMk id="6" creationId="{0DC7C591-9E4D-49BE-93B6-E002F9E0D121}"/>
          </ac:spMkLst>
        </pc:spChg>
      </pc:sldChg>
      <pc:sldChg chg="addSp delSp modSp new del mod modClrScheme chgLayout">
        <pc:chgData name="Richard Gowen" userId="fa808f909667fda9" providerId="LiveId" clId="{93FC4971-F4B3-4C32-8016-8022842D6FD7}" dt="2020-10-13T16:42:26.524" v="2080" actId="2696"/>
        <pc:sldMkLst>
          <pc:docMk/>
          <pc:sldMk cId="1354948450" sldId="292"/>
        </pc:sldMkLst>
        <pc:spChg chg="del mod ord">
          <ac:chgData name="Richard Gowen" userId="fa808f909667fda9" providerId="LiveId" clId="{93FC4971-F4B3-4C32-8016-8022842D6FD7}" dt="2020-10-13T16:42:16.215" v="2079" actId="700"/>
          <ac:spMkLst>
            <pc:docMk/>
            <pc:sldMk cId="1354948450" sldId="292"/>
            <ac:spMk id="2" creationId="{1F027DCF-344E-4AFF-A2CE-6F365F9CE14D}"/>
          </ac:spMkLst>
        </pc:spChg>
        <pc:spChg chg="del mod ord">
          <ac:chgData name="Richard Gowen" userId="fa808f909667fda9" providerId="LiveId" clId="{93FC4971-F4B3-4C32-8016-8022842D6FD7}" dt="2020-10-13T16:42:16.215" v="2079" actId="700"/>
          <ac:spMkLst>
            <pc:docMk/>
            <pc:sldMk cId="1354948450" sldId="292"/>
            <ac:spMk id="3" creationId="{2FD9A9B1-92E0-4951-9A4A-DA3F41BDB036}"/>
          </ac:spMkLst>
        </pc:spChg>
        <pc:spChg chg="add mod ord">
          <ac:chgData name="Richard Gowen" userId="fa808f909667fda9" providerId="LiveId" clId="{93FC4971-F4B3-4C32-8016-8022842D6FD7}" dt="2020-10-13T16:42:16.215" v="2079" actId="700"/>
          <ac:spMkLst>
            <pc:docMk/>
            <pc:sldMk cId="1354948450" sldId="292"/>
            <ac:spMk id="4" creationId="{5DA84008-32AA-4BF2-872A-68936B970433}"/>
          </ac:spMkLst>
        </pc:spChg>
        <pc:spChg chg="add mod ord">
          <ac:chgData name="Richard Gowen" userId="fa808f909667fda9" providerId="LiveId" clId="{93FC4971-F4B3-4C32-8016-8022842D6FD7}" dt="2020-10-13T16:42:16.215" v="2079" actId="700"/>
          <ac:spMkLst>
            <pc:docMk/>
            <pc:sldMk cId="1354948450" sldId="292"/>
            <ac:spMk id="5" creationId="{BDBD12A6-A849-4235-B5AB-671E08E1F103}"/>
          </ac:spMkLst>
        </pc:spChg>
        <pc:spChg chg="add mod ord">
          <ac:chgData name="Richard Gowen" userId="fa808f909667fda9" providerId="LiveId" clId="{93FC4971-F4B3-4C32-8016-8022842D6FD7}" dt="2020-10-13T16:42:16.215" v="2079" actId="700"/>
          <ac:spMkLst>
            <pc:docMk/>
            <pc:sldMk cId="1354948450" sldId="292"/>
            <ac:spMk id="6" creationId="{834CD85A-7590-4BD8-9310-EB9A89B50652}"/>
          </ac:spMkLst>
        </pc:spChg>
      </pc:sldChg>
      <pc:sldChg chg="addSp delSp modSp new mod modClrScheme chgLayout">
        <pc:chgData name="Richard Gowen" userId="fa808f909667fda9" providerId="LiveId" clId="{93FC4971-F4B3-4C32-8016-8022842D6FD7}" dt="2020-10-14T16:05:02.213" v="5545" actId="478"/>
        <pc:sldMkLst>
          <pc:docMk/>
          <pc:sldMk cId="2883457905" sldId="292"/>
        </pc:sldMkLst>
        <pc:spChg chg="del mod ord">
          <ac:chgData name="Richard Gowen" userId="fa808f909667fda9" providerId="LiveId" clId="{93FC4971-F4B3-4C32-8016-8022842D6FD7}" dt="2020-10-13T16:42:55.122" v="2082" actId="700"/>
          <ac:spMkLst>
            <pc:docMk/>
            <pc:sldMk cId="2883457905" sldId="292"/>
            <ac:spMk id="2" creationId="{2AA51ED5-160A-41A8-8E9D-73159F768CDA}"/>
          </ac:spMkLst>
        </pc:spChg>
        <pc:spChg chg="add mod">
          <ac:chgData name="Richard Gowen" userId="fa808f909667fda9" providerId="LiveId" clId="{93FC4971-F4B3-4C32-8016-8022842D6FD7}" dt="2020-10-14T16:04:59.781" v="5544" actId="1037"/>
          <ac:spMkLst>
            <pc:docMk/>
            <pc:sldMk cId="2883457905" sldId="292"/>
            <ac:spMk id="2" creationId="{48DE2B36-628C-4885-A74E-486897E32A3A}"/>
          </ac:spMkLst>
        </pc:spChg>
        <pc:spChg chg="del mod ord">
          <ac:chgData name="Richard Gowen" userId="fa808f909667fda9" providerId="LiveId" clId="{93FC4971-F4B3-4C32-8016-8022842D6FD7}" dt="2020-10-13T16:42:55.122" v="2082" actId="700"/>
          <ac:spMkLst>
            <pc:docMk/>
            <pc:sldMk cId="2883457905" sldId="292"/>
            <ac:spMk id="3" creationId="{1EC012DC-33CD-4A65-99A5-B6E2D94772DE}"/>
          </ac:spMkLst>
        </pc:spChg>
        <pc:spChg chg="add del">
          <ac:chgData name="Richard Gowen" userId="fa808f909667fda9" providerId="LiveId" clId="{93FC4971-F4B3-4C32-8016-8022842D6FD7}" dt="2020-10-14T16:05:02.213" v="5545" actId="478"/>
          <ac:spMkLst>
            <pc:docMk/>
            <pc:sldMk cId="2883457905" sldId="292"/>
            <ac:spMk id="3" creationId="{A0726822-1073-4CD9-8CF3-DE045128624B}"/>
          </ac:spMkLst>
        </pc:spChg>
        <pc:spChg chg="add mod ord">
          <ac:chgData name="Richard Gowen" userId="fa808f909667fda9" providerId="LiveId" clId="{93FC4971-F4B3-4C32-8016-8022842D6FD7}" dt="2020-10-13T16:51:43.262" v="2217" actId="14100"/>
          <ac:spMkLst>
            <pc:docMk/>
            <pc:sldMk cId="2883457905" sldId="292"/>
            <ac:spMk id="4" creationId="{0039C68C-E722-4279-99E6-3B31429ED155}"/>
          </ac:spMkLst>
        </pc:spChg>
        <pc:spChg chg="add mod ord">
          <ac:chgData name="Richard Gowen" userId="fa808f909667fda9" providerId="LiveId" clId="{93FC4971-F4B3-4C32-8016-8022842D6FD7}" dt="2020-10-14T16:04:41.072" v="5523"/>
          <ac:spMkLst>
            <pc:docMk/>
            <pc:sldMk cId="2883457905" sldId="292"/>
            <ac:spMk id="5" creationId="{64DAAEBF-9A8A-4E3C-AD55-7E829B8E3DB4}"/>
          </ac:spMkLst>
        </pc:spChg>
        <pc:spChg chg="add del mod ord">
          <ac:chgData name="Richard Gowen" userId="fa808f909667fda9" providerId="LiveId" clId="{93FC4971-F4B3-4C32-8016-8022842D6FD7}" dt="2020-10-14T16:04:41.072" v="5523"/>
          <ac:spMkLst>
            <pc:docMk/>
            <pc:sldMk cId="2883457905" sldId="292"/>
            <ac:spMk id="6" creationId="{2D2C12DC-494E-40E1-A81F-5FA52E3CA52E}"/>
          </ac:spMkLst>
        </pc:spChg>
        <pc:spChg chg="add del mod">
          <ac:chgData name="Richard Gowen" userId="fa808f909667fda9" providerId="LiveId" clId="{93FC4971-F4B3-4C32-8016-8022842D6FD7}" dt="2020-10-13T16:45:53.412" v="2138"/>
          <ac:spMkLst>
            <pc:docMk/>
            <pc:sldMk cId="2883457905" sldId="292"/>
            <ac:spMk id="7" creationId="{2D306BC8-C0C0-43FD-A174-685BE5876F6F}"/>
          </ac:spMkLst>
        </pc:spChg>
        <pc:spChg chg="add del mod">
          <ac:chgData name="Richard Gowen" userId="fa808f909667fda9" providerId="LiveId" clId="{93FC4971-F4B3-4C32-8016-8022842D6FD7}" dt="2020-10-13T16:46:33.803" v="2171" actId="478"/>
          <ac:spMkLst>
            <pc:docMk/>
            <pc:sldMk cId="2883457905" sldId="292"/>
            <ac:spMk id="8" creationId="{86337AED-980A-4F54-8C7A-0C99B59C6458}"/>
          </ac:spMkLst>
        </pc:spChg>
        <pc:spChg chg="add mod">
          <ac:chgData name="Richard Gowen" userId="fa808f909667fda9" providerId="LiveId" clId="{93FC4971-F4B3-4C32-8016-8022842D6FD7}" dt="2020-10-13T20:00:39.985" v="3579" actId="27636"/>
          <ac:spMkLst>
            <pc:docMk/>
            <pc:sldMk cId="2883457905" sldId="292"/>
            <ac:spMk id="20" creationId="{1A0D982D-AEE2-4881-A39D-4681D7F027AC}"/>
          </ac:spMkLst>
        </pc:spChg>
        <pc:picChg chg="add del mod">
          <ac:chgData name="Richard Gowen" userId="fa808f909667fda9" providerId="LiveId" clId="{93FC4971-F4B3-4C32-8016-8022842D6FD7}" dt="2020-10-13T16:47:30.543" v="2187"/>
          <ac:picMkLst>
            <pc:docMk/>
            <pc:sldMk cId="2883457905" sldId="292"/>
            <ac:picMk id="10" creationId="{A97485AE-3330-4597-A578-3896B5FA3EDE}"/>
          </ac:picMkLst>
        </pc:picChg>
        <pc:picChg chg="add del mod">
          <ac:chgData name="Richard Gowen" userId="fa808f909667fda9" providerId="LiveId" clId="{93FC4971-F4B3-4C32-8016-8022842D6FD7}" dt="2020-10-13T16:47:57.902" v="2196" actId="21"/>
          <ac:picMkLst>
            <pc:docMk/>
            <pc:sldMk cId="2883457905" sldId="292"/>
            <ac:picMk id="12" creationId="{A4C2D3DB-4720-42AA-B9A5-DD744F5A52B9}"/>
          </ac:picMkLst>
        </pc:picChg>
        <pc:picChg chg="add mod modCrop">
          <ac:chgData name="Richard Gowen" userId="fa808f909667fda9" providerId="LiveId" clId="{93FC4971-F4B3-4C32-8016-8022842D6FD7}" dt="2020-10-13T16:52:22.298" v="2227" actId="1037"/>
          <ac:picMkLst>
            <pc:docMk/>
            <pc:sldMk cId="2883457905" sldId="292"/>
            <ac:picMk id="14" creationId="{D010DF70-8584-464C-9733-3DB8AAEC350A}"/>
          </ac:picMkLst>
        </pc:picChg>
        <pc:picChg chg="add mod modCrop">
          <ac:chgData name="Richard Gowen" userId="fa808f909667fda9" providerId="LiveId" clId="{93FC4971-F4B3-4C32-8016-8022842D6FD7}" dt="2020-10-13T16:56:22.747" v="2248" actId="14100"/>
          <ac:picMkLst>
            <pc:docMk/>
            <pc:sldMk cId="2883457905" sldId="292"/>
            <ac:picMk id="16" creationId="{6575F1A7-BA85-4EF9-BC69-85264596019A}"/>
          </ac:picMkLst>
        </pc:picChg>
        <pc:picChg chg="add mod modCrop">
          <ac:chgData name="Richard Gowen" userId="fa808f909667fda9" providerId="LiveId" clId="{93FC4971-F4B3-4C32-8016-8022842D6FD7}" dt="2020-10-13T16:56:11.433" v="2247" actId="1076"/>
          <ac:picMkLst>
            <pc:docMk/>
            <pc:sldMk cId="2883457905" sldId="292"/>
            <ac:picMk id="18" creationId="{15B699D3-FF8A-4A8B-ABA1-06E5BEE00841}"/>
          </ac:picMkLst>
        </pc:picChg>
      </pc:sldChg>
      <pc:sldChg chg="addSp delSp modSp add del mod">
        <pc:chgData name="Richard Gowen" userId="fa808f909667fda9" providerId="LiveId" clId="{93FC4971-F4B3-4C32-8016-8022842D6FD7}" dt="2020-10-13T20:25:40.935" v="3884" actId="2696"/>
        <pc:sldMkLst>
          <pc:docMk/>
          <pc:sldMk cId="3946876824" sldId="293"/>
        </pc:sldMkLst>
        <pc:spChg chg="mod">
          <ac:chgData name="Richard Gowen" userId="fa808f909667fda9" providerId="LiveId" clId="{93FC4971-F4B3-4C32-8016-8022842D6FD7}" dt="2020-10-13T18:49:08.748" v="3559" actId="115"/>
          <ac:spMkLst>
            <pc:docMk/>
            <pc:sldMk cId="3946876824" sldId="293"/>
            <ac:spMk id="5" creationId="{64DAAEBF-9A8A-4E3C-AD55-7E829B8E3DB4}"/>
          </ac:spMkLst>
        </pc:spChg>
        <pc:spChg chg="del mod">
          <ac:chgData name="Richard Gowen" userId="fa808f909667fda9" providerId="LiveId" clId="{93FC4971-F4B3-4C32-8016-8022842D6FD7}" dt="2020-10-13T18:16:54.788" v="2802" actId="478"/>
          <ac:spMkLst>
            <pc:docMk/>
            <pc:sldMk cId="3946876824" sldId="293"/>
            <ac:spMk id="6" creationId="{2D2C12DC-494E-40E1-A81F-5FA52E3CA52E}"/>
          </ac:spMkLst>
        </pc:spChg>
        <pc:spChg chg="add mod">
          <ac:chgData name="Richard Gowen" userId="fa808f909667fda9" providerId="LiveId" clId="{93FC4971-F4B3-4C32-8016-8022842D6FD7}" dt="2020-10-13T20:05:13.318" v="3705" actId="1036"/>
          <ac:spMkLst>
            <pc:docMk/>
            <pc:sldMk cId="3946876824" sldId="293"/>
            <ac:spMk id="7" creationId="{641EC430-217B-4EB2-9823-B5B8EC9DAC18}"/>
          </ac:spMkLst>
        </pc:spChg>
        <pc:spChg chg="add del mod">
          <ac:chgData name="Richard Gowen" userId="fa808f909667fda9" providerId="LiveId" clId="{93FC4971-F4B3-4C32-8016-8022842D6FD7}" dt="2020-10-13T18:16:57.993" v="2803" actId="478"/>
          <ac:spMkLst>
            <pc:docMk/>
            <pc:sldMk cId="3946876824" sldId="293"/>
            <ac:spMk id="9" creationId="{FA251C62-9654-47D6-A6A0-75760A732D4D}"/>
          </ac:spMkLst>
        </pc:spChg>
        <pc:spChg chg="add">
          <ac:chgData name="Richard Gowen" userId="fa808f909667fda9" providerId="LiveId" clId="{93FC4971-F4B3-4C32-8016-8022842D6FD7}" dt="2020-10-13T20:00:54.583" v="3580" actId="22"/>
          <ac:spMkLst>
            <pc:docMk/>
            <pc:sldMk cId="3946876824" sldId="293"/>
            <ac:spMk id="11" creationId="{59E15562-B87E-4742-AA5B-7A8478472459}"/>
          </ac:spMkLst>
        </pc:spChg>
        <pc:picChg chg="add del mod">
          <ac:chgData name="Richard Gowen" userId="fa808f909667fda9" providerId="LiveId" clId="{93FC4971-F4B3-4C32-8016-8022842D6FD7}" dt="2020-10-13T17:24:55.089" v="2763" actId="478"/>
          <ac:picMkLst>
            <pc:docMk/>
            <pc:sldMk cId="3946876824" sldId="293"/>
            <ac:picMk id="2" creationId="{F7FE6001-8751-4466-965A-ACD7F73320E7}"/>
          </ac:picMkLst>
        </pc:picChg>
        <pc:picChg chg="add mod">
          <ac:chgData name="Richard Gowen" userId="fa808f909667fda9" providerId="LiveId" clId="{93FC4971-F4B3-4C32-8016-8022842D6FD7}" dt="2020-10-13T18:34:26.536" v="2874" actId="1076"/>
          <ac:picMkLst>
            <pc:docMk/>
            <pc:sldMk cId="3946876824" sldId="293"/>
            <ac:picMk id="3" creationId="{09B10AC7-6FDA-42CA-A670-94612AA2DEA8}"/>
          </ac:picMkLst>
        </pc:picChg>
        <pc:picChg chg="del">
          <ac:chgData name="Richard Gowen" userId="fa808f909667fda9" providerId="LiveId" clId="{93FC4971-F4B3-4C32-8016-8022842D6FD7}" dt="2020-10-13T17:06:56.923" v="2460" actId="478"/>
          <ac:picMkLst>
            <pc:docMk/>
            <pc:sldMk cId="3946876824" sldId="293"/>
            <ac:picMk id="14" creationId="{D010DF70-8584-464C-9733-3DB8AAEC350A}"/>
          </ac:picMkLst>
        </pc:picChg>
        <pc:picChg chg="del">
          <ac:chgData name="Richard Gowen" userId="fa808f909667fda9" providerId="LiveId" clId="{93FC4971-F4B3-4C32-8016-8022842D6FD7}" dt="2020-10-13T17:06:58.786" v="2462" actId="478"/>
          <ac:picMkLst>
            <pc:docMk/>
            <pc:sldMk cId="3946876824" sldId="293"/>
            <ac:picMk id="16" creationId="{6575F1A7-BA85-4EF9-BC69-85264596019A}"/>
          </ac:picMkLst>
        </pc:picChg>
        <pc:picChg chg="del">
          <ac:chgData name="Richard Gowen" userId="fa808f909667fda9" providerId="LiveId" clId="{93FC4971-F4B3-4C32-8016-8022842D6FD7}" dt="2020-10-13T17:06:58.027" v="2461" actId="478"/>
          <ac:picMkLst>
            <pc:docMk/>
            <pc:sldMk cId="3946876824" sldId="293"/>
            <ac:picMk id="18" creationId="{15B699D3-FF8A-4A8B-ABA1-06E5BEE00841}"/>
          </ac:picMkLst>
        </pc:picChg>
      </pc:sldChg>
      <pc:sldChg chg="addSp delSp modSp add del mod">
        <pc:chgData name="Richard Gowen" userId="fa808f909667fda9" providerId="LiveId" clId="{93FC4971-F4B3-4C32-8016-8022842D6FD7}" dt="2020-10-13T20:18:58.410" v="3817" actId="2696"/>
        <pc:sldMkLst>
          <pc:docMk/>
          <pc:sldMk cId="4222037250" sldId="294"/>
        </pc:sldMkLst>
        <pc:spChg chg="mod">
          <ac:chgData name="Richard Gowen" userId="fa808f909667fda9" providerId="LiveId" clId="{93FC4971-F4B3-4C32-8016-8022842D6FD7}" dt="2020-10-13T18:49:17.007" v="3560" actId="115"/>
          <ac:spMkLst>
            <pc:docMk/>
            <pc:sldMk cId="4222037250" sldId="294"/>
            <ac:spMk id="5" creationId="{64DAAEBF-9A8A-4E3C-AD55-7E829B8E3DB4}"/>
          </ac:spMkLst>
        </pc:spChg>
        <pc:spChg chg="add">
          <ac:chgData name="Richard Gowen" userId="fa808f909667fda9" providerId="LiveId" clId="{93FC4971-F4B3-4C32-8016-8022842D6FD7}" dt="2020-10-13T20:00:56.657" v="3581" actId="22"/>
          <ac:spMkLst>
            <pc:docMk/>
            <pc:sldMk cId="4222037250" sldId="294"/>
            <ac:spMk id="6" creationId="{1EF23B39-4151-4CE4-9441-247B3CC77E0F}"/>
          </ac:spMkLst>
        </pc:spChg>
        <pc:spChg chg="del mod">
          <ac:chgData name="Richard Gowen" userId="fa808f909667fda9" providerId="LiveId" clId="{93FC4971-F4B3-4C32-8016-8022842D6FD7}" dt="2020-10-13T20:04:58.479" v="3699" actId="478"/>
          <ac:spMkLst>
            <pc:docMk/>
            <pc:sldMk cId="4222037250" sldId="294"/>
            <ac:spMk id="7" creationId="{641EC430-217B-4EB2-9823-B5B8EC9DAC18}"/>
          </ac:spMkLst>
        </pc:spChg>
        <pc:spChg chg="add del">
          <ac:chgData name="Richard Gowen" userId="fa808f909667fda9" providerId="LiveId" clId="{93FC4971-F4B3-4C32-8016-8022842D6FD7}" dt="2020-10-13T20:05:08.257" v="3701" actId="478"/>
          <ac:spMkLst>
            <pc:docMk/>
            <pc:sldMk cId="4222037250" sldId="294"/>
            <ac:spMk id="10" creationId="{CDAA62D4-9C64-429C-BCF3-8B8E7B0E23F4}"/>
          </ac:spMkLst>
        </pc:spChg>
        <pc:spChg chg="add">
          <ac:chgData name="Richard Gowen" userId="fa808f909667fda9" providerId="LiveId" clId="{93FC4971-F4B3-4C32-8016-8022842D6FD7}" dt="2020-10-13T20:05:16.701" v="3706" actId="22"/>
          <ac:spMkLst>
            <pc:docMk/>
            <pc:sldMk cId="4222037250" sldId="294"/>
            <ac:spMk id="12" creationId="{6A97A8D0-05A7-405A-AA5D-38716F41DB30}"/>
          </ac:spMkLst>
        </pc:spChg>
        <pc:picChg chg="add mod">
          <ac:chgData name="Richard Gowen" userId="fa808f909667fda9" providerId="LiveId" clId="{93FC4971-F4B3-4C32-8016-8022842D6FD7}" dt="2020-10-13T18:33:56.440" v="2867" actId="14100"/>
          <ac:picMkLst>
            <pc:docMk/>
            <pc:sldMk cId="4222037250" sldId="294"/>
            <ac:picMk id="2" creationId="{D86DF3BE-BD32-47EE-93A2-2A213543EB9B}"/>
          </ac:picMkLst>
        </pc:picChg>
        <pc:picChg chg="del">
          <ac:chgData name="Richard Gowen" userId="fa808f909667fda9" providerId="LiveId" clId="{93FC4971-F4B3-4C32-8016-8022842D6FD7}" dt="2020-10-13T18:27:00.137" v="2819" actId="478"/>
          <ac:picMkLst>
            <pc:docMk/>
            <pc:sldMk cId="4222037250" sldId="294"/>
            <ac:picMk id="3" creationId="{09B10AC7-6FDA-42CA-A670-94612AA2DEA8}"/>
          </ac:picMkLst>
        </pc:picChg>
      </pc:sldChg>
      <pc:sldChg chg="addSp delSp modSp add mod">
        <pc:chgData name="Richard Gowen" userId="fa808f909667fda9" providerId="LiveId" clId="{93FC4971-F4B3-4C32-8016-8022842D6FD7}" dt="2020-10-14T17:27:49.072" v="6827" actId="22"/>
        <pc:sldMkLst>
          <pc:docMk/>
          <pc:sldMk cId="2150251283" sldId="295"/>
        </pc:sldMkLst>
        <pc:spChg chg="add">
          <ac:chgData name="Richard Gowen" userId="fa808f909667fda9" providerId="LiveId" clId="{93FC4971-F4B3-4C32-8016-8022842D6FD7}" dt="2020-10-14T17:27:49.072" v="6827" actId="22"/>
          <ac:spMkLst>
            <pc:docMk/>
            <pc:sldMk cId="2150251283" sldId="295"/>
            <ac:spMk id="2" creationId="{59B748AD-DA79-4CF3-A3A9-8E746C104879}"/>
          </ac:spMkLst>
        </pc:spChg>
        <pc:spChg chg="add mod">
          <ac:chgData name="Richard Gowen" userId="fa808f909667fda9" providerId="LiveId" clId="{93FC4971-F4B3-4C32-8016-8022842D6FD7}" dt="2020-10-13T20:36:22.857" v="4290" actId="207"/>
          <ac:spMkLst>
            <pc:docMk/>
            <pc:sldMk cId="2150251283" sldId="295"/>
            <ac:spMk id="3" creationId="{4DF8DF97-6215-487C-AE25-CA7AF1127CFF}"/>
          </ac:spMkLst>
        </pc:spChg>
        <pc:spChg chg="mod">
          <ac:chgData name="Richard Gowen" userId="fa808f909667fda9" providerId="LiveId" clId="{93FC4971-F4B3-4C32-8016-8022842D6FD7}" dt="2020-10-14T17:07:35.621" v="6316" actId="20577"/>
          <ac:spMkLst>
            <pc:docMk/>
            <pc:sldMk cId="2150251283" sldId="295"/>
            <ac:spMk id="5" creationId="{64DAAEBF-9A8A-4E3C-AD55-7E829B8E3DB4}"/>
          </ac:spMkLst>
        </pc:spChg>
        <pc:spChg chg="del">
          <ac:chgData name="Richard Gowen" userId="fa808f909667fda9" providerId="LiveId" clId="{93FC4971-F4B3-4C32-8016-8022842D6FD7}" dt="2020-10-14T17:27:48.620" v="6826" actId="478"/>
          <ac:spMkLst>
            <pc:docMk/>
            <pc:sldMk cId="2150251283" sldId="295"/>
            <ac:spMk id="12" creationId="{6A97A8D0-05A7-405A-AA5D-38716F41DB30}"/>
          </ac:spMkLst>
        </pc:spChg>
        <pc:picChg chg="del">
          <ac:chgData name="Richard Gowen" userId="fa808f909667fda9" providerId="LiveId" clId="{93FC4971-F4B3-4C32-8016-8022842D6FD7}" dt="2020-10-13T20:05:51.766" v="3708" actId="478"/>
          <ac:picMkLst>
            <pc:docMk/>
            <pc:sldMk cId="2150251283" sldId="295"/>
            <ac:picMk id="2" creationId="{D86DF3BE-BD32-47EE-93A2-2A213543EB9B}"/>
          </ac:picMkLst>
        </pc:picChg>
      </pc:sldChg>
      <pc:sldChg chg="addSp delSp modSp add mod">
        <pc:chgData name="Richard Gowen" userId="fa808f909667fda9" providerId="LiveId" clId="{93FC4971-F4B3-4C32-8016-8022842D6FD7}" dt="2020-10-15T14:37:01.002" v="7472" actId="13926"/>
        <pc:sldMkLst>
          <pc:docMk/>
          <pc:sldMk cId="1947724606" sldId="296"/>
        </pc:sldMkLst>
        <pc:spChg chg="add mod">
          <ac:chgData name="Richard Gowen" userId="fa808f909667fda9" providerId="LiveId" clId="{93FC4971-F4B3-4C32-8016-8022842D6FD7}" dt="2020-10-13T20:35:45.749" v="4284" actId="207"/>
          <ac:spMkLst>
            <pc:docMk/>
            <pc:sldMk cId="1947724606" sldId="296"/>
            <ac:spMk id="2" creationId="{6DE76E6C-33DD-4446-9BE3-852468086A89}"/>
          </ac:spMkLst>
        </pc:spChg>
        <pc:spChg chg="add">
          <ac:chgData name="Richard Gowen" userId="fa808f909667fda9" providerId="LiveId" clId="{93FC4971-F4B3-4C32-8016-8022842D6FD7}" dt="2020-10-14T17:27:56.900" v="6829" actId="22"/>
          <ac:spMkLst>
            <pc:docMk/>
            <pc:sldMk cId="1947724606" sldId="296"/>
            <ac:spMk id="3" creationId="{43397DBA-63CE-4F4A-9670-3FE6E0349514}"/>
          </ac:spMkLst>
        </pc:spChg>
        <pc:spChg chg="mod">
          <ac:chgData name="Richard Gowen" userId="fa808f909667fda9" providerId="LiveId" clId="{93FC4971-F4B3-4C32-8016-8022842D6FD7}" dt="2020-10-15T14:37:01.002" v="7472" actId="13926"/>
          <ac:spMkLst>
            <pc:docMk/>
            <pc:sldMk cId="1947724606" sldId="296"/>
            <ac:spMk id="5" creationId="{64DAAEBF-9A8A-4E3C-AD55-7E829B8E3DB4}"/>
          </ac:spMkLst>
        </pc:spChg>
        <pc:spChg chg="del">
          <ac:chgData name="Richard Gowen" userId="fa808f909667fda9" providerId="LiveId" clId="{93FC4971-F4B3-4C32-8016-8022842D6FD7}" dt="2020-10-14T17:27:56.548" v="6828" actId="478"/>
          <ac:spMkLst>
            <pc:docMk/>
            <pc:sldMk cId="1947724606" sldId="296"/>
            <ac:spMk id="7" creationId="{641EC430-217B-4EB2-9823-B5B8EC9DAC18}"/>
          </ac:spMkLst>
        </pc:spChg>
        <pc:picChg chg="del">
          <ac:chgData name="Richard Gowen" userId="fa808f909667fda9" providerId="LiveId" clId="{93FC4971-F4B3-4C32-8016-8022842D6FD7}" dt="2020-10-13T20:19:45.774" v="3819" actId="478"/>
          <ac:picMkLst>
            <pc:docMk/>
            <pc:sldMk cId="1947724606" sldId="296"/>
            <ac:picMk id="3" creationId="{09B10AC7-6FDA-42CA-A670-94612AA2DEA8}"/>
          </ac:picMkLst>
        </pc:picChg>
      </pc:sldChg>
      <pc:sldChg chg="addSp delSp modSp add mod">
        <pc:chgData name="Richard Gowen" userId="fa808f909667fda9" providerId="LiveId" clId="{93FC4971-F4B3-4C32-8016-8022842D6FD7}" dt="2020-10-14T17:24:57.259" v="6825" actId="22"/>
        <pc:sldMkLst>
          <pc:docMk/>
          <pc:sldMk cId="637423562" sldId="297"/>
        </pc:sldMkLst>
        <pc:spChg chg="add">
          <ac:chgData name="Richard Gowen" userId="fa808f909667fda9" providerId="LiveId" clId="{93FC4971-F4B3-4C32-8016-8022842D6FD7}" dt="2020-10-14T17:24:57.259" v="6825" actId="22"/>
          <ac:spMkLst>
            <pc:docMk/>
            <pc:sldMk cId="637423562" sldId="297"/>
            <ac:spMk id="2" creationId="{8B0ECB5A-2F41-4005-9EFB-2D2BC5C6F2C1}"/>
          </ac:spMkLst>
        </pc:spChg>
        <pc:spChg chg="mod">
          <ac:chgData name="Richard Gowen" userId="fa808f909667fda9" providerId="LiveId" clId="{93FC4971-F4B3-4C32-8016-8022842D6FD7}" dt="2020-10-13T20:37:54.742" v="4314" actId="1035"/>
          <ac:spMkLst>
            <pc:docMk/>
            <pc:sldMk cId="637423562" sldId="297"/>
            <ac:spMk id="3" creationId="{4DF8DF97-6215-487C-AE25-CA7AF1127CFF}"/>
          </ac:spMkLst>
        </pc:spChg>
        <pc:spChg chg="mod">
          <ac:chgData name="Richard Gowen" userId="fa808f909667fda9" providerId="LiveId" clId="{93FC4971-F4B3-4C32-8016-8022842D6FD7}" dt="2020-10-13T20:31:24.854" v="4250" actId="20577"/>
          <ac:spMkLst>
            <pc:docMk/>
            <pc:sldMk cId="637423562" sldId="297"/>
            <ac:spMk id="5" creationId="{64DAAEBF-9A8A-4E3C-AD55-7E829B8E3DB4}"/>
          </ac:spMkLst>
        </pc:spChg>
        <pc:spChg chg="del">
          <ac:chgData name="Richard Gowen" userId="fa808f909667fda9" providerId="LiveId" clId="{93FC4971-F4B3-4C32-8016-8022842D6FD7}" dt="2020-10-14T17:24:56.853" v="6824" actId="478"/>
          <ac:spMkLst>
            <pc:docMk/>
            <pc:sldMk cId="637423562" sldId="297"/>
            <ac:spMk id="12" creationId="{6A97A8D0-05A7-405A-AA5D-38716F41DB30}"/>
          </ac:spMkLst>
        </pc:spChg>
      </pc:sldChg>
      <pc:sldChg chg="addSp delSp modSp add mod ord">
        <pc:chgData name="Richard Gowen" userId="fa808f909667fda9" providerId="LiveId" clId="{93FC4971-F4B3-4C32-8016-8022842D6FD7}" dt="2020-10-14T15:09:37.764" v="5309" actId="1076"/>
        <pc:sldMkLst>
          <pc:docMk/>
          <pc:sldMk cId="3348280146" sldId="298"/>
        </pc:sldMkLst>
        <pc:spChg chg="mod">
          <ac:chgData name="Richard Gowen" userId="fa808f909667fda9" providerId="LiveId" clId="{93FC4971-F4B3-4C32-8016-8022842D6FD7}" dt="2020-10-13T20:39:42.584" v="4335" actId="27636"/>
          <ac:spMkLst>
            <pc:docMk/>
            <pc:sldMk cId="3348280146" sldId="298"/>
            <ac:spMk id="4" creationId="{0039C68C-E722-4279-99E6-3B31429ED155}"/>
          </ac:spMkLst>
        </pc:spChg>
        <pc:spChg chg="mod">
          <ac:chgData name="Richard Gowen" userId="fa808f909667fda9" providerId="LiveId" clId="{93FC4971-F4B3-4C32-8016-8022842D6FD7}" dt="2020-10-13T20:43:23.087" v="4373" actId="404"/>
          <ac:spMkLst>
            <pc:docMk/>
            <pc:sldMk cId="3348280146" sldId="298"/>
            <ac:spMk id="5" creationId="{64DAAEBF-9A8A-4E3C-AD55-7E829B8E3DB4}"/>
          </ac:spMkLst>
        </pc:spChg>
        <pc:spChg chg="del">
          <ac:chgData name="Richard Gowen" userId="fa808f909667fda9" providerId="LiveId" clId="{93FC4971-F4B3-4C32-8016-8022842D6FD7}" dt="2020-10-13T20:42:47.609" v="4361" actId="478"/>
          <ac:spMkLst>
            <pc:docMk/>
            <pc:sldMk cId="3348280146" sldId="298"/>
            <ac:spMk id="6" creationId="{2D2C12DC-494E-40E1-A81F-5FA52E3CA52E}"/>
          </ac:spMkLst>
        </pc:spChg>
        <pc:spChg chg="add del mod">
          <ac:chgData name="Richard Gowen" userId="fa808f909667fda9" providerId="LiveId" clId="{93FC4971-F4B3-4C32-8016-8022842D6FD7}" dt="2020-10-13T20:42:50.054" v="4362" actId="478"/>
          <ac:spMkLst>
            <pc:docMk/>
            <pc:sldMk cId="3348280146" sldId="298"/>
            <ac:spMk id="10" creationId="{AE3B3BEA-EAB9-48EF-8759-8BF7E251ABC9}"/>
          </ac:spMkLst>
        </pc:spChg>
        <pc:spChg chg="mod">
          <ac:chgData name="Richard Gowen" userId="fa808f909667fda9" providerId="LiveId" clId="{93FC4971-F4B3-4C32-8016-8022842D6FD7}" dt="2020-10-13T20:42:25.832" v="4358" actId="27636"/>
          <ac:spMkLst>
            <pc:docMk/>
            <pc:sldMk cId="3348280146" sldId="298"/>
            <ac:spMk id="20" creationId="{1A0D982D-AEE2-4881-A39D-4681D7F027AC}"/>
          </ac:spMkLst>
        </pc:spChg>
        <pc:picChg chg="add mod">
          <ac:chgData name="Richard Gowen" userId="fa808f909667fda9" providerId="LiveId" clId="{93FC4971-F4B3-4C32-8016-8022842D6FD7}" dt="2020-10-14T15:09:37.764" v="5309" actId="1076"/>
          <ac:picMkLst>
            <pc:docMk/>
            <pc:sldMk cId="3348280146" sldId="298"/>
            <ac:picMk id="3" creationId="{3E5AAB77-A48C-4899-8763-2C75708711DA}"/>
          </ac:picMkLst>
        </pc:picChg>
        <pc:picChg chg="add del mod modCrop">
          <ac:chgData name="Richard Gowen" userId="fa808f909667fda9" providerId="LiveId" clId="{93FC4971-F4B3-4C32-8016-8022842D6FD7}" dt="2020-10-13T20:42:45.206" v="4360" actId="478"/>
          <ac:picMkLst>
            <pc:docMk/>
            <pc:sldMk cId="3348280146" sldId="298"/>
            <ac:picMk id="8" creationId="{2DA1776D-ACAB-462F-9392-A477D580EC73}"/>
          </ac:picMkLst>
        </pc:picChg>
        <pc:picChg chg="del">
          <ac:chgData name="Richard Gowen" userId="fa808f909667fda9" providerId="LiveId" clId="{93FC4971-F4B3-4C32-8016-8022842D6FD7}" dt="2020-10-13T20:39:55.237" v="4336" actId="478"/>
          <ac:picMkLst>
            <pc:docMk/>
            <pc:sldMk cId="3348280146" sldId="298"/>
            <ac:picMk id="14" creationId="{D010DF70-8584-464C-9733-3DB8AAEC350A}"/>
          </ac:picMkLst>
        </pc:picChg>
        <pc:picChg chg="del">
          <ac:chgData name="Richard Gowen" userId="fa808f909667fda9" providerId="LiveId" clId="{93FC4971-F4B3-4C32-8016-8022842D6FD7}" dt="2020-10-13T20:40:51.517" v="4345" actId="478"/>
          <ac:picMkLst>
            <pc:docMk/>
            <pc:sldMk cId="3348280146" sldId="298"/>
            <ac:picMk id="16" creationId="{6575F1A7-BA85-4EF9-BC69-85264596019A}"/>
          </ac:picMkLst>
        </pc:picChg>
        <pc:picChg chg="del">
          <ac:chgData name="Richard Gowen" userId="fa808f909667fda9" providerId="LiveId" clId="{93FC4971-F4B3-4C32-8016-8022842D6FD7}" dt="2020-10-13T20:40:48.918" v="4344" actId="478"/>
          <ac:picMkLst>
            <pc:docMk/>
            <pc:sldMk cId="3348280146" sldId="298"/>
            <ac:picMk id="18" creationId="{15B699D3-FF8A-4A8B-ABA1-06E5BEE00841}"/>
          </ac:picMkLst>
        </pc:picChg>
      </pc:sldChg>
      <pc:sldChg chg="addSp delSp modSp add mod">
        <pc:chgData name="Richard Gowen" userId="fa808f909667fda9" providerId="LiveId" clId="{93FC4971-F4B3-4C32-8016-8022842D6FD7}" dt="2020-10-14T15:07:43.588" v="5307" actId="14100"/>
        <pc:sldMkLst>
          <pc:docMk/>
          <pc:sldMk cId="1744664743" sldId="299"/>
        </pc:sldMkLst>
        <pc:spChg chg="mod">
          <ac:chgData name="Richard Gowen" userId="fa808f909667fda9" providerId="LiveId" clId="{93FC4971-F4B3-4C32-8016-8022842D6FD7}" dt="2020-10-14T13:17:14.681" v="5223" actId="6549"/>
          <ac:spMkLst>
            <pc:docMk/>
            <pc:sldMk cId="1744664743" sldId="299"/>
            <ac:spMk id="5" creationId="{64DAAEBF-9A8A-4E3C-AD55-7E829B8E3DB4}"/>
          </ac:spMkLst>
        </pc:spChg>
        <pc:spChg chg="mod">
          <ac:chgData name="Richard Gowen" userId="fa808f909667fda9" providerId="LiveId" clId="{93FC4971-F4B3-4C32-8016-8022842D6FD7}" dt="2020-10-14T15:07:43.588" v="5307" actId="14100"/>
          <ac:spMkLst>
            <pc:docMk/>
            <pc:sldMk cId="1744664743" sldId="299"/>
            <ac:spMk id="6" creationId="{2D2C12DC-494E-40E1-A81F-5FA52E3CA52E}"/>
          </ac:spMkLst>
        </pc:spChg>
        <pc:spChg chg="add mod">
          <ac:chgData name="Richard Gowen" userId="fa808f909667fda9" providerId="LiveId" clId="{93FC4971-F4B3-4C32-8016-8022842D6FD7}" dt="2020-10-14T13:18:45.626" v="5287" actId="1076"/>
          <ac:spMkLst>
            <pc:docMk/>
            <pc:sldMk cId="1744664743" sldId="299"/>
            <ac:spMk id="9" creationId="{EA80A8CA-3F88-4A57-8B27-A17C6C79D68D}"/>
          </ac:spMkLst>
        </pc:spChg>
        <pc:picChg chg="del">
          <ac:chgData name="Richard Gowen" userId="fa808f909667fda9" providerId="LiveId" clId="{93FC4971-F4B3-4C32-8016-8022842D6FD7}" dt="2020-10-13T20:44:47.782" v="4375" actId="478"/>
          <ac:picMkLst>
            <pc:docMk/>
            <pc:sldMk cId="1744664743" sldId="299"/>
            <ac:picMk id="3" creationId="{3E5AAB77-A48C-4899-8763-2C75708711DA}"/>
          </ac:picMkLst>
        </pc:picChg>
        <pc:picChg chg="add mod modCrop">
          <ac:chgData name="Richard Gowen" userId="fa808f909667fda9" providerId="LiveId" clId="{93FC4971-F4B3-4C32-8016-8022842D6FD7}" dt="2020-10-13T21:25:54.218" v="4989" actId="1076"/>
          <ac:picMkLst>
            <pc:docMk/>
            <pc:sldMk cId="1744664743" sldId="299"/>
            <ac:picMk id="7" creationId="{815019C8-79E1-4C0F-B22C-E53AFB5B8989}"/>
          </ac:picMkLst>
        </pc:picChg>
        <pc:picChg chg="del mod">
          <ac:chgData name="Richard Gowen" userId="fa808f909667fda9" providerId="LiveId" clId="{93FC4971-F4B3-4C32-8016-8022842D6FD7}" dt="2020-10-14T15:04:18.924" v="5289" actId="478"/>
          <ac:picMkLst>
            <pc:docMk/>
            <pc:sldMk cId="1744664743" sldId="299"/>
            <ac:picMk id="8" creationId="{2DA1776D-ACAB-462F-9392-A477D580EC73}"/>
          </ac:picMkLst>
        </pc:picChg>
        <pc:picChg chg="add mod modCrop">
          <ac:chgData name="Richard Gowen" userId="fa808f909667fda9" providerId="LiveId" clId="{93FC4971-F4B3-4C32-8016-8022842D6FD7}" dt="2020-10-14T15:07:25.564" v="5305" actId="14100"/>
          <ac:picMkLst>
            <pc:docMk/>
            <pc:sldMk cId="1744664743" sldId="299"/>
            <ac:picMk id="13" creationId="{C9B73DEF-A693-4D5F-A054-928393CA3475}"/>
          </ac:picMkLst>
        </pc:picChg>
      </pc:sldChg>
      <pc:sldChg chg="addSp delSp mod">
        <pc:chgData name="Richard Gowen" userId="fa808f909667fda9" providerId="LiveId" clId="{93FC4971-F4B3-4C32-8016-8022842D6FD7}" dt="2020-10-14T17:24:46.024" v="6823" actId="22"/>
        <pc:sldMkLst>
          <pc:docMk/>
          <pc:sldMk cId="1257218303" sldId="300"/>
        </pc:sldMkLst>
        <pc:spChg chg="add">
          <ac:chgData name="Richard Gowen" userId="fa808f909667fda9" providerId="LiveId" clId="{93FC4971-F4B3-4C32-8016-8022842D6FD7}" dt="2020-10-14T17:24:46.024" v="6823" actId="22"/>
          <ac:spMkLst>
            <pc:docMk/>
            <pc:sldMk cId="1257218303" sldId="300"/>
            <ac:spMk id="7" creationId="{624BB54F-0C71-4691-8E1A-B55D305A503D}"/>
          </ac:spMkLst>
        </pc:spChg>
        <pc:spChg chg="del">
          <ac:chgData name="Richard Gowen" userId="fa808f909667fda9" providerId="LiveId" clId="{93FC4971-F4B3-4C32-8016-8022842D6FD7}" dt="2020-10-14T17:24:44.980" v="6822" actId="478"/>
          <ac:spMkLst>
            <pc:docMk/>
            <pc:sldMk cId="1257218303" sldId="300"/>
            <ac:spMk id="12" creationId="{6A97A8D0-05A7-405A-AA5D-38716F41DB30}"/>
          </ac:spMkLst>
        </pc:spChg>
      </pc:sldChg>
      <pc:sldChg chg="addSp delSp mod">
        <pc:chgData name="Richard Gowen" userId="fa808f909667fda9" providerId="LiveId" clId="{93FC4971-F4B3-4C32-8016-8022842D6FD7}" dt="2020-10-14T17:23:26.362" v="6821" actId="22"/>
        <pc:sldMkLst>
          <pc:docMk/>
          <pc:sldMk cId="425107015" sldId="301"/>
        </pc:sldMkLst>
        <pc:spChg chg="add">
          <ac:chgData name="Richard Gowen" userId="fa808f909667fda9" providerId="LiveId" clId="{93FC4971-F4B3-4C32-8016-8022842D6FD7}" dt="2020-10-14T17:23:26.362" v="6821" actId="22"/>
          <ac:spMkLst>
            <pc:docMk/>
            <pc:sldMk cId="425107015" sldId="301"/>
            <ac:spMk id="7" creationId="{92C2649E-13E5-4E9D-BE84-9817A86ADED5}"/>
          </ac:spMkLst>
        </pc:spChg>
        <pc:spChg chg="del">
          <ac:chgData name="Richard Gowen" userId="fa808f909667fda9" providerId="LiveId" clId="{93FC4971-F4B3-4C32-8016-8022842D6FD7}" dt="2020-10-14T17:23:25.451" v="6820" actId="478"/>
          <ac:spMkLst>
            <pc:docMk/>
            <pc:sldMk cId="425107015" sldId="301"/>
            <ac:spMk id="12" creationId="{6A97A8D0-05A7-405A-AA5D-38716F41DB30}"/>
          </ac:spMkLst>
        </pc:spChg>
      </pc:sldChg>
      <pc:sldChg chg="addSp delSp modSp add mod ord">
        <pc:chgData name="Richard Gowen" userId="fa808f909667fda9" providerId="LiveId" clId="{93FC4971-F4B3-4C32-8016-8022842D6FD7}" dt="2020-10-14T15:14:17.855" v="5344" actId="255"/>
        <pc:sldMkLst>
          <pc:docMk/>
          <pc:sldMk cId="581273796" sldId="302"/>
        </pc:sldMkLst>
        <pc:spChg chg="mod">
          <ac:chgData name="Richard Gowen" userId="fa808f909667fda9" providerId="LiveId" clId="{93FC4971-F4B3-4C32-8016-8022842D6FD7}" dt="2020-10-14T15:14:17.855" v="5344" actId="255"/>
          <ac:spMkLst>
            <pc:docMk/>
            <pc:sldMk cId="581273796" sldId="302"/>
            <ac:spMk id="4" creationId="{0039C68C-E722-4279-99E6-3B31429ED155}"/>
          </ac:spMkLst>
        </pc:spChg>
        <pc:spChg chg="mod">
          <ac:chgData name="Richard Gowen" userId="fa808f909667fda9" providerId="LiveId" clId="{93FC4971-F4B3-4C32-8016-8022842D6FD7}" dt="2020-10-14T15:10:31.825" v="5316" actId="27636"/>
          <ac:spMkLst>
            <pc:docMk/>
            <pc:sldMk cId="581273796" sldId="302"/>
            <ac:spMk id="20" creationId="{1A0D982D-AEE2-4881-A39D-4681D7F027AC}"/>
          </ac:spMkLst>
        </pc:spChg>
        <pc:picChg chg="del">
          <ac:chgData name="Richard Gowen" userId="fa808f909667fda9" providerId="LiveId" clId="{93FC4971-F4B3-4C32-8016-8022842D6FD7}" dt="2020-10-14T15:10:37.118" v="5317" actId="478"/>
          <ac:picMkLst>
            <pc:docMk/>
            <pc:sldMk cId="581273796" sldId="302"/>
            <ac:picMk id="3" creationId="{3E5AAB77-A48C-4899-8763-2C75708711DA}"/>
          </ac:picMkLst>
        </pc:picChg>
        <pc:picChg chg="add mod">
          <ac:chgData name="Richard Gowen" userId="fa808f909667fda9" providerId="LiveId" clId="{93FC4971-F4B3-4C32-8016-8022842D6FD7}" dt="2020-10-14T15:11:08.894" v="5323" actId="1076"/>
          <ac:picMkLst>
            <pc:docMk/>
            <pc:sldMk cId="581273796" sldId="302"/>
            <ac:picMk id="6" creationId="{9FDB6EBA-6F3B-4A8B-A6ED-0772DA150A9F}"/>
          </ac:picMkLst>
        </pc:picChg>
      </pc:sldChg>
      <pc:sldChg chg="addSp delSp modSp add mod ord">
        <pc:chgData name="Richard Gowen" userId="fa808f909667fda9" providerId="LiveId" clId="{93FC4971-F4B3-4C32-8016-8022842D6FD7}" dt="2020-10-14T16:26:58.501" v="6020" actId="20577"/>
        <pc:sldMkLst>
          <pc:docMk/>
          <pc:sldMk cId="2536198142" sldId="303"/>
        </pc:sldMkLst>
        <pc:spChg chg="mod">
          <ac:chgData name="Richard Gowen" userId="fa808f909667fda9" providerId="LiveId" clId="{93FC4971-F4B3-4C32-8016-8022842D6FD7}" dt="2020-10-14T15:14:56.194" v="5350" actId="27636"/>
          <ac:spMkLst>
            <pc:docMk/>
            <pc:sldMk cId="2536198142" sldId="303"/>
            <ac:spMk id="4" creationId="{0039C68C-E722-4279-99E6-3B31429ED155}"/>
          </ac:spMkLst>
        </pc:spChg>
        <pc:spChg chg="mod">
          <ac:chgData name="Richard Gowen" userId="fa808f909667fda9" providerId="LiveId" clId="{93FC4971-F4B3-4C32-8016-8022842D6FD7}" dt="2020-10-14T16:03:18.048" v="5486" actId="1076"/>
          <ac:spMkLst>
            <pc:docMk/>
            <pc:sldMk cId="2536198142" sldId="303"/>
            <ac:spMk id="6" creationId="{2D2C12DC-494E-40E1-A81F-5FA52E3CA52E}"/>
          </ac:spMkLst>
        </pc:spChg>
        <pc:spChg chg="del mod">
          <ac:chgData name="Richard Gowen" userId="fa808f909667fda9" providerId="LiveId" clId="{93FC4971-F4B3-4C32-8016-8022842D6FD7}" dt="2020-10-14T16:04:12.309" v="5495" actId="478"/>
          <ac:spMkLst>
            <pc:docMk/>
            <pc:sldMk cId="2536198142" sldId="303"/>
            <ac:spMk id="9" creationId="{EA80A8CA-3F88-4A57-8B27-A17C6C79D68D}"/>
          </ac:spMkLst>
        </pc:spChg>
        <pc:spChg chg="add mod">
          <ac:chgData name="Richard Gowen" userId="fa808f909667fda9" providerId="LiveId" clId="{93FC4971-F4B3-4C32-8016-8022842D6FD7}" dt="2020-10-14T16:04:08.615" v="5494" actId="20577"/>
          <ac:spMkLst>
            <pc:docMk/>
            <pc:sldMk cId="2536198142" sldId="303"/>
            <ac:spMk id="12" creationId="{0CD81791-636F-4195-9A14-E0D705AB0166}"/>
          </ac:spMkLst>
        </pc:spChg>
        <pc:spChg chg="add mod">
          <ac:chgData name="Richard Gowen" userId="fa808f909667fda9" providerId="LiveId" clId="{93FC4971-F4B3-4C32-8016-8022842D6FD7}" dt="2020-10-14T16:26:58.501" v="6020" actId="20577"/>
          <ac:spMkLst>
            <pc:docMk/>
            <pc:sldMk cId="2536198142" sldId="303"/>
            <ac:spMk id="19" creationId="{90D7B7C4-3361-47DA-894F-D75D334179E4}"/>
          </ac:spMkLst>
        </pc:spChg>
        <pc:spChg chg="mod">
          <ac:chgData name="Richard Gowen" userId="fa808f909667fda9" providerId="LiveId" clId="{93FC4971-F4B3-4C32-8016-8022842D6FD7}" dt="2020-10-14T15:15:00.220" v="5354" actId="27636"/>
          <ac:spMkLst>
            <pc:docMk/>
            <pc:sldMk cId="2536198142" sldId="303"/>
            <ac:spMk id="20" creationId="{1A0D982D-AEE2-4881-A39D-4681D7F027AC}"/>
          </ac:spMkLst>
        </pc:spChg>
        <pc:picChg chg="del">
          <ac:chgData name="Richard Gowen" userId="fa808f909667fda9" providerId="LiveId" clId="{93FC4971-F4B3-4C32-8016-8022842D6FD7}" dt="2020-10-14T15:16:35.078" v="5366" actId="478"/>
          <ac:picMkLst>
            <pc:docMk/>
            <pc:sldMk cId="2536198142" sldId="303"/>
            <ac:picMk id="2" creationId="{4AD75C61-FFC7-4054-91AC-A9CF25BF415B}"/>
          </ac:picMkLst>
        </pc:picChg>
        <pc:picChg chg="del">
          <ac:chgData name="Richard Gowen" userId="fa808f909667fda9" providerId="LiveId" clId="{93FC4971-F4B3-4C32-8016-8022842D6FD7}" dt="2020-10-14T15:16:36.070" v="5367" actId="478"/>
          <ac:picMkLst>
            <pc:docMk/>
            <pc:sldMk cId="2536198142" sldId="303"/>
            <ac:picMk id="3" creationId="{EE85E771-A60E-42C8-8FFA-9E3689E29E7F}"/>
          </ac:picMkLst>
        </pc:picChg>
        <pc:picChg chg="del">
          <ac:chgData name="Richard Gowen" userId="fa808f909667fda9" providerId="LiveId" clId="{93FC4971-F4B3-4C32-8016-8022842D6FD7}" dt="2020-10-14T15:15:04.822" v="5355" actId="478"/>
          <ac:picMkLst>
            <pc:docMk/>
            <pc:sldMk cId="2536198142" sldId="303"/>
            <ac:picMk id="7" creationId="{815019C8-79E1-4C0F-B22C-E53AFB5B8989}"/>
          </ac:picMkLst>
        </pc:picChg>
        <pc:picChg chg="del">
          <ac:chgData name="Richard Gowen" userId="fa808f909667fda9" providerId="LiveId" clId="{93FC4971-F4B3-4C32-8016-8022842D6FD7}" dt="2020-10-14T15:16:33.574" v="5365" actId="478"/>
          <ac:picMkLst>
            <pc:docMk/>
            <pc:sldMk cId="2536198142" sldId="303"/>
            <ac:picMk id="10" creationId="{AF3DDA16-1B83-4503-8138-44961E3E13C1}"/>
          </ac:picMkLst>
        </pc:picChg>
        <pc:picChg chg="add mod modCrop">
          <ac:chgData name="Richard Gowen" userId="fa808f909667fda9" providerId="LiveId" clId="{93FC4971-F4B3-4C32-8016-8022842D6FD7}" dt="2020-10-14T15:16:09.544" v="5364" actId="1076"/>
          <ac:picMkLst>
            <pc:docMk/>
            <pc:sldMk cId="2536198142" sldId="303"/>
            <ac:picMk id="11" creationId="{D4242BE0-253E-4F53-A5A2-916B254819D4}"/>
          </ac:picMkLst>
        </pc:picChg>
        <pc:picChg chg="del">
          <ac:chgData name="Richard Gowen" userId="fa808f909667fda9" providerId="LiveId" clId="{93FC4971-F4B3-4C32-8016-8022842D6FD7}" dt="2020-10-14T15:18:08.382" v="5394" actId="478"/>
          <ac:picMkLst>
            <pc:docMk/>
            <pc:sldMk cId="2536198142" sldId="303"/>
            <ac:picMk id="13" creationId="{C9B73DEF-A693-4D5F-A054-928393CA3475}"/>
          </ac:picMkLst>
        </pc:picChg>
        <pc:picChg chg="add mod modCrop">
          <ac:chgData name="Richard Gowen" userId="fa808f909667fda9" providerId="LiveId" clId="{93FC4971-F4B3-4C32-8016-8022842D6FD7}" dt="2020-10-14T16:12:33.556" v="5553" actId="1076"/>
          <ac:picMkLst>
            <pc:docMk/>
            <pc:sldMk cId="2536198142" sldId="303"/>
            <ac:picMk id="16" creationId="{C929FE0B-B04D-40C2-824D-8D992A45C9E8}"/>
          </ac:picMkLst>
        </pc:picChg>
        <pc:picChg chg="add mod">
          <ac:chgData name="Richard Gowen" userId="fa808f909667fda9" providerId="LiveId" clId="{93FC4971-F4B3-4C32-8016-8022842D6FD7}" dt="2020-10-14T16:21:35.396" v="5640" actId="1076"/>
          <ac:picMkLst>
            <pc:docMk/>
            <pc:sldMk cId="2536198142" sldId="303"/>
            <ac:picMk id="17" creationId="{CD4AF0FA-5DB5-4E1C-969E-5605C17D4A32}"/>
          </ac:picMkLst>
        </pc:picChg>
      </pc:sldChg>
      <pc:sldChg chg="addSp delSp modSp add mod ord">
        <pc:chgData name="Richard Gowen" userId="fa808f909667fda9" providerId="LiveId" clId="{93FC4971-F4B3-4C32-8016-8022842D6FD7}" dt="2020-10-14T17:03:34.118" v="6262" actId="14100"/>
        <pc:sldMkLst>
          <pc:docMk/>
          <pc:sldMk cId="3211664687" sldId="304"/>
        </pc:sldMkLst>
        <pc:spChg chg="mod">
          <ac:chgData name="Richard Gowen" userId="fa808f909667fda9" providerId="LiveId" clId="{93FC4971-F4B3-4C32-8016-8022842D6FD7}" dt="2020-10-14T16:58:48.642" v="6256" actId="1076"/>
          <ac:spMkLst>
            <pc:docMk/>
            <pc:sldMk cId="3211664687" sldId="304"/>
            <ac:spMk id="2" creationId="{199060CD-99EA-49F1-A2EA-8C861EABE765}"/>
          </ac:spMkLst>
        </pc:spChg>
        <pc:spChg chg="mod">
          <ac:chgData name="Richard Gowen" userId="fa808f909667fda9" providerId="LiveId" clId="{93FC4971-F4B3-4C32-8016-8022842D6FD7}" dt="2020-10-14T16:54:48.678" v="6216" actId="207"/>
          <ac:spMkLst>
            <pc:docMk/>
            <pc:sldMk cId="3211664687" sldId="304"/>
            <ac:spMk id="3" creationId="{4DF8DF97-6215-487C-AE25-CA7AF1127CFF}"/>
          </ac:spMkLst>
        </pc:spChg>
        <pc:spChg chg="del mod">
          <ac:chgData name="Richard Gowen" userId="fa808f909667fda9" providerId="LiveId" clId="{93FC4971-F4B3-4C32-8016-8022842D6FD7}" dt="2020-10-14T16:59:41.237" v="6258" actId="478"/>
          <ac:spMkLst>
            <pc:docMk/>
            <pc:sldMk cId="3211664687" sldId="304"/>
            <ac:spMk id="4" creationId="{0039C68C-E722-4279-99E6-3B31429ED155}"/>
          </ac:spMkLst>
        </pc:spChg>
        <pc:spChg chg="mod">
          <ac:chgData name="Richard Gowen" userId="fa808f909667fda9" providerId="LiveId" clId="{93FC4971-F4B3-4C32-8016-8022842D6FD7}" dt="2020-10-14T16:29:32.494" v="6201" actId="20577"/>
          <ac:spMkLst>
            <pc:docMk/>
            <pc:sldMk cId="3211664687" sldId="304"/>
            <ac:spMk id="5" creationId="{64DAAEBF-9A8A-4E3C-AD55-7E829B8E3DB4}"/>
          </ac:spMkLst>
        </pc:spChg>
        <pc:spChg chg="mod">
          <ac:chgData name="Richard Gowen" userId="fa808f909667fda9" providerId="LiveId" clId="{93FC4971-F4B3-4C32-8016-8022842D6FD7}" dt="2020-10-14T16:15:14.416" v="5567" actId="27636"/>
          <ac:spMkLst>
            <pc:docMk/>
            <pc:sldMk cId="3211664687" sldId="304"/>
            <ac:spMk id="6" creationId="{1EF23B39-4151-4CE4-9441-247B3CC77E0F}"/>
          </ac:spMkLst>
        </pc:spChg>
        <pc:spChg chg="add del mod">
          <ac:chgData name="Richard Gowen" userId="fa808f909667fda9" providerId="LiveId" clId="{93FC4971-F4B3-4C32-8016-8022842D6FD7}" dt="2020-10-14T16:59:43.932" v="6259" actId="478"/>
          <ac:spMkLst>
            <pc:docMk/>
            <pc:sldMk cId="3211664687" sldId="304"/>
            <ac:spMk id="8" creationId="{370F0302-B211-4903-9C4C-4D3DE78939EE}"/>
          </ac:spMkLst>
        </pc:spChg>
        <pc:spChg chg="add mod">
          <ac:chgData name="Richard Gowen" userId="fa808f909667fda9" providerId="LiveId" clId="{93FC4971-F4B3-4C32-8016-8022842D6FD7}" dt="2020-10-14T16:59:51" v="6260"/>
          <ac:spMkLst>
            <pc:docMk/>
            <pc:sldMk cId="3211664687" sldId="304"/>
            <ac:spMk id="10" creationId="{9A7FB4D9-958C-414F-9658-FC4CAD4D019B}"/>
          </ac:spMkLst>
        </pc:spChg>
        <pc:spChg chg="mod">
          <ac:chgData name="Richard Gowen" userId="fa808f909667fda9" providerId="LiveId" clId="{93FC4971-F4B3-4C32-8016-8022842D6FD7}" dt="2020-10-14T17:03:34.118" v="6262" actId="14100"/>
          <ac:spMkLst>
            <pc:docMk/>
            <pc:sldMk cId="3211664687" sldId="304"/>
            <ac:spMk id="12" creationId="{6A97A8D0-05A7-405A-AA5D-38716F41DB30}"/>
          </ac:spMkLst>
        </pc:spChg>
      </pc:sldChg>
      <pc:sldChg chg="addSp delSp modSp new mod modClrScheme chgLayout">
        <pc:chgData name="Richard Gowen" userId="fa808f909667fda9" providerId="LiveId" clId="{93FC4971-F4B3-4C32-8016-8022842D6FD7}" dt="2020-10-15T13:52:22.434" v="7048" actId="121"/>
        <pc:sldMkLst>
          <pc:docMk/>
          <pc:sldMk cId="3206751371" sldId="305"/>
        </pc:sldMkLst>
        <pc:spChg chg="del mod ord">
          <ac:chgData name="Richard Gowen" userId="fa808f909667fda9" providerId="LiveId" clId="{93FC4971-F4B3-4C32-8016-8022842D6FD7}" dt="2020-10-15T13:47:43.108" v="6848" actId="700"/>
          <ac:spMkLst>
            <pc:docMk/>
            <pc:sldMk cId="3206751371" sldId="305"/>
            <ac:spMk id="2" creationId="{5FD0C07C-7D51-4787-AA6E-4C32F2DE566B}"/>
          </ac:spMkLst>
        </pc:spChg>
        <pc:spChg chg="del mod ord">
          <ac:chgData name="Richard Gowen" userId="fa808f909667fda9" providerId="LiveId" clId="{93FC4971-F4B3-4C32-8016-8022842D6FD7}" dt="2020-10-15T13:47:43.108" v="6848" actId="700"/>
          <ac:spMkLst>
            <pc:docMk/>
            <pc:sldMk cId="3206751371" sldId="305"/>
            <ac:spMk id="3" creationId="{D390FC19-C002-47DC-927A-D2D0FF173079}"/>
          </ac:spMkLst>
        </pc:spChg>
        <pc:spChg chg="del">
          <ac:chgData name="Richard Gowen" userId="fa808f909667fda9" providerId="LiveId" clId="{93FC4971-F4B3-4C32-8016-8022842D6FD7}" dt="2020-10-15T13:47:43.108" v="6848" actId="700"/>
          <ac:spMkLst>
            <pc:docMk/>
            <pc:sldMk cId="3206751371" sldId="305"/>
            <ac:spMk id="4" creationId="{735A5454-12FF-4D64-8CF1-C6A26F896ECE}"/>
          </ac:spMkLst>
        </pc:spChg>
        <pc:spChg chg="add mod ord">
          <ac:chgData name="Richard Gowen" userId="fa808f909667fda9" providerId="LiveId" clId="{93FC4971-F4B3-4C32-8016-8022842D6FD7}" dt="2020-10-15T13:48:43.750" v="6891" actId="403"/>
          <ac:spMkLst>
            <pc:docMk/>
            <pc:sldMk cId="3206751371" sldId="305"/>
            <ac:spMk id="5" creationId="{8DFB0A14-1F05-4501-962E-F6C8C6072770}"/>
          </ac:spMkLst>
        </pc:spChg>
        <pc:spChg chg="add mod ord">
          <ac:chgData name="Richard Gowen" userId="fa808f909667fda9" providerId="LiveId" clId="{93FC4971-F4B3-4C32-8016-8022842D6FD7}" dt="2020-10-15T13:52:22.434" v="7048" actId="121"/>
          <ac:spMkLst>
            <pc:docMk/>
            <pc:sldMk cId="3206751371" sldId="305"/>
            <ac:spMk id="6" creationId="{9F3E73B3-929B-4629-9E88-32557BF9D7D1}"/>
          </ac:spMkLst>
        </pc:spChg>
      </pc:sldChg>
      <pc:sldChg chg="addSp delSp modSp add mod">
        <pc:chgData name="Richard Gowen" userId="fa808f909667fda9" providerId="LiveId" clId="{93FC4971-F4B3-4C32-8016-8022842D6FD7}" dt="2020-10-15T14:07:48.202" v="7322" actId="1076"/>
        <pc:sldMkLst>
          <pc:docMk/>
          <pc:sldMk cId="3919951419" sldId="306"/>
        </pc:sldMkLst>
        <pc:spChg chg="mod">
          <ac:chgData name="Richard Gowen" userId="fa808f909667fda9" providerId="LiveId" clId="{93FC4971-F4B3-4C32-8016-8022842D6FD7}" dt="2020-10-15T14:04:11.860" v="7303" actId="14100"/>
          <ac:spMkLst>
            <pc:docMk/>
            <pc:sldMk cId="3919951419" sldId="306"/>
            <ac:spMk id="4" creationId="{00000000-0000-0000-0000-000000000000}"/>
          </ac:spMkLst>
        </pc:spChg>
        <pc:spChg chg="add del mod">
          <ac:chgData name="Richard Gowen" userId="fa808f909667fda9" providerId="LiveId" clId="{93FC4971-F4B3-4C32-8016-8022842D6FD7}" dt="2020-10-15T14:05:51.748" v="7306" actId="931"/>
          <ac:spMkLst>
            <pc:docMk/>
            <pc:sldMk cId="3919951419" sldId="306"/>
            <ac:spMk id="5" creationId="{0EF2F94F-5FBE-4281-8F1F-EF077A99562F}"/>
          </ac:spMkLst>
        </pc:spChg>
        <pc:spChg chg="add del mod">
          <ac:chgData name="Richard Gowen" userId="fa808f909667fda9" providerId="LiveId" clId="{93FC4971-F4B3-4C32-8016-8022842D6FD7}" dt="2020-10-15T14:06:37.025" v="7312" actId="931"/>
          <ac:spMkLst>
            <pc:docMk/>
            <pc:sldMk cId="3919951419" sldId="306"/>
            <ac:spMk id="10" creationId="{6F89E689-993D-49DF-86D9-46C47AF7FD9B}"/>
          </ac:spMkLst>
        </pc:spChg>
        <pc:picChg chg="del">
          <ac:chgData name="Richard Gowen" userId="fa808f909667fda9" providerId="LiveId" clId="{93FC4971-F4B3-4C32-8016-8022842D6FD7}" dt="2020-10-15T14:03:39.693" v="7300" actId="478"/>
          <ac:picMkLst>
            <pc:docMk/>
            <pc:sldMk cId="3919951419" sldId="306"/>
            <ac:picMk id="6" creationId="{00000000-0000-0000-0000-000000000000}"/>
          </ac:picMkLst>
        </pc:picChg>
        <pc:picChg chg="add del mod">
          <ac:chgData name="Richard Gowen" userId="fa808f909667fda9" providerId="LiveId" clId="{93FC4971-F4B3-4C32-8016-8022842D6FD7}" dt="2020-10-15T14:06:09.603" v="7310" actId="478"/>
          <ac:picMkLst>
            <pc:docMk/>
            <pc:sldMk cId="3919951419" sldId="306"/>
            <ac:picMk id="8" creationId="{9D34B0B2-3507-4953-9743-E57D565A8AA2}"/>
          </ac:picMkLst>
        </pc:picChg>
        <pc:picChg chg="add mod modCrop">
          <ac:chgData name="Richard Gowen" userId="fa808f909667fda9" providerId="LiveId" clId="{93FC4971-F4B3-4C32-8016-8022842D6FD7}" dt="2020-10-15T14:07:48.202" v="7322" actId="1076"/>
          <ac:picMkLst>
            <pc:docMk/>
            <pc:sldMk cId="3919951419" sldId="306"/>
            <ac:picMk id="12" creationId="{F0B749BE-7AD7-49ED-92B8-5986158BA58A}"/>
          </ac:picMkLst>
        </pc:picChg>
      </pc:sldChg>
      <pc:sldChg chg="modSp add mod">
        <pc:chgData name="Richard Gowen" userId="fa808f909667fda9" providerId="LiveId" clId="{93FC4971-F4B3-4C32-8016-8022842D6FD7}" dt="2020-10-15T20:14:27.159" v="7906" actId="207"/>
        <pc:sldMkLst>
          <pc:docMk/>
          <pc:sldMk cId="2569822029" sldId="307"/>
        </pc:sldMkLst>
        <pc:spChg chg="mod">
          <ac:chgData name="Richard Gowen" userId="fa808f909667fda9" providerId="LiveId" clId="{93FC4971-F4B3-4C32-8016-8022842D6FD7}" dt="2020-10-15T20:14:27.159" v="7906" actId="207"/>
          <ac:spMkLst>
            <pc:docMk/>
            <pc:sldMk cId="2569822029" sldId="307"/>
            <ac:spMk id="2" creationId="{199060CD-99EA-49F1-A2EA-8C861EABE765}"/>
          </ac:spMkLst>
        </pc:spChg>
        <pc:spChg chg="mod">
          <ac:chgData name="Richard Gowen" userId="fa808f909667fda9" providerId="LiveId" clId="{93FC4971-F4B3-4C32-8016-8022842D6FD7}" dt="2020-10-15T20:08:03.506" v="7851" actId="207"/>
          <ac:spMkLst>
            <pc:docMk/>
            <pc:sldMk cId="2569822029" sldId="307"/>
            <ac:spMk id="3" creationId="{4DF8DF97-6215-487C-AE25-CA7AF1127CFF}"/>
          </ac:spMkLst>
        </pc:spChg>
        <pc:spChg chg="mod">
          <ac:chgData name="Richard Gowen" userId="fa808f909667fda9" providerId="LiveId" clId="{93FC4971-F4B3-4C32-8016-8022842D6FD7}" dt="2020-10-15T19:59:41.595" v="7779" actId="20577"/>
          <ac:spMkLst>
            <pc:docMk/>
            <pc:sldMk cId="2569822029" sldId="307"/>
            <ac:spMk id="5" creationId="{64DAAEBF-9A8A-4E3C-AD55-7E829B8E3DB4}"/>
          </ac:spMkLst>
        </pc:spChg>
      </pc:sldChg>
    </pc:docChg>
  </pc:docChgLst>
  <pc:docChgLst>
    <pc:chgData name="Richard Gowen" userId="fa808f909667fda9" providerId="LiveId" clId="{F84A821E-5F08-42DD-A302-ECE2388B8608}"/>
    <pc:docChg chg="undo redo custSel addSld delSld modSld sldOrd">
      <pc:chgData name="Richard Gowen" userId="fa808f909667fda9" providerId="LiveId" clId="{F84A821E-5F08-42DD-A302-ECE2388B8608}" dt="2020-10-20T01:01:58.121" v="14226" actId="20577"/>
      <pc:docMkLst>
        <pc:docMk/>
      </pc:docMkLst>
      <pc:sldChg chg="modSp mod">
        <pc:chgData name="Richard Gowen" userId="fa808f909667fda9" providerId="LiveId" clId="{F84A821E-5F08-42DD-A302-ECE2388B8608}" dt="2020-10-17T15:29:18.955" v="43" actId="1076"/>
        <pc:sldMkLst>
          <pc:docMk/>
          <pc:sldMk cId="3806664319" sldId="256"/>
        </pc:sldMkLst>
        <pc:spChg chg="mod">
          <ac:chgData name="Richard Gowen" userId="fa808f909667fda9" providerId="LiveId" clId="{F84A821E-5F08-42DD-A302-ECE2388B8608}" dt="2020-10-17T15:29:18.955" v="43" actId="1076"/>
          <ac:spMkLst>
            <pc:docMk/>
            <pc:sldMk cId="3806664319" sldId="256"/>
            <ac:spMk id="2" creationId="{00000000-0000-0000-0000-000000000000}"/>
          </ac:spMkLst>
        </pc:spChg>
      </pc:sldChg>
      <pc:sldChg chg="modSp mod">
        <pc:chgData name="Richard Gowen" userId="fa808f909667fda9" providerId="LiveId" clId="{F84A821E-5F08-42DD-A302-ECE2388B8608}" dt="2020-10-17T15:41:13.887" v="343" actId="14838"/>
        <pc:sldMkLst>
          <pc:docMk/>
          <pc:sldMk cId="1713369490" sldId="257"/>
        </pc:sldMkLst>
        <pc:spChg chg="mod">
          <ac:chgData name="Richard Gowen" userId="fa808f909667fda9" providerId="LiveId" clId="{F84A821E-5F08-42DD-A302-ECE2388B8608}" dt="2020-10-17T15:41:13.887" v="343" actId="14838"/>
          <ac:spMkLst>
            <pc:docMk/>
            <pc:sldMk cId="1713369490" sldId="257"/>
            <ac:spMk id="2" creationId="{00000000-0000-0000-0000-000000000000}"/>
          </ac:spMkLst>
        </pc:spChg>
        <pc:spChg chg="mod">
          <ac:chgData name="Richard Gowen" userId="fa808f909667fda9" providerId="LiveId" clId="{F84A821E-5F08-42DD-A302-ECE2388B8608}" dt="2020-10-17T15:39:30.970" v="327" actId="20577"/>
          <ac:spMkLst>
            <pc:docMk/>
            <pc:sldMk cId="1713369490" sldId="257"/>
            <ac:spMk id="3" creationId="{00000000-0000-0000-0000-000000000000}"/>
          </ac:spMkLst>
        </pc:spChg>
      </pc:sldChg>
      <pc:sldChg chg="del">
        <pc:chgData name="Richard Gowen" userId="fa808f909667fda9" providerId="LiveId" clId="{F84A821E-5F08-42DD-A302-ECE2388B8608}" dt="2020-10-17T16:26:48.904" v="1541" actId="2696"/>
        <pc:sldMkLst>
          <pc:docMk/>
          <pc:sldMk cId="2401222448" sldId="258"/>
        </pc:sldMkLst>
      </pc:sldChg>
      <pc:sldChg chg="del">
        <pc:chgData name="Richard Gowen" userId="fa808f909667fda9" providerId="LiveId" clId="{F84A821E-5F08-42DD-A302-ECE2388B8608}" dt="2020-10-17T16:26:52.240" v="1542" actId="2696"/>
        <pc:sldMkLst>
          <pc:docMk/>
          <pc:sldMk cId="3966335461" sldId="259"/>
        </pc:sldMkLst>
      </pc:sldChg>
      <pc:sldChg chg="del">
        <pc:chgData name="Richard Gowen" userId="fa808f909667fda9" providerId="LiveId" clId="{F84A821E-5F08-42DD-A302-ECE2388B8608}" dt="2020-10-17T16:26:55.479" v="1543" actId="2696"/>
        <pc:sldMkLst>
          <pc:docMk/>
          <pc:sldMk cId="269164225" sldId="260"/>
        </pc:sldMkLst>
      </pc:sldChg>
      <pc:sldChg chg="modSp mod ord">
        <pc:chgData name="Richard Gowen" userId="fa808f909667fda9" providerId="LiveId" clId="{F84A821E-5F08-42DD-A302-ECE2388B8608}" dt="2020-10-18T05:15:05.230" v="8169"/>
        <pc:sldMkLst>
          <pc:docMk/>
          <pc:sldMk cId="1319350802" sldId="263"/>
        </pc:sldMkLst>
        <pc:spChg chg="mod">
          <ac:chgData name="Richard Gowen" userId="fa808f909667fda9" providerId="LiveId" clId="{F84A821E-5F08-42DD-A302-ECE2388B8608}" dt="2020-10-17T16:29:13.747" v="1605" actId="6549"/>
          <ac:spMkLst>
            <pc:docMk/>
            <pc:sldMk cId="1319350802" sldId="263"/>
            <ac:spMk id="2" creationId="{00000000-0000-0000-0000-000000000000}"/>
          </ac:spMkLst>
        </pc:spChg>
        <pc:spChg chg="mod">
          <ac:chgData name="Richard Gowen" userId="fa808f909667fda9" providerId="LiveId" clId="{F84A821E-5F08-42DD-A302-ECE2388B8608}" dt="2020-10-17T16:45:14.725" v="2086" actId="20577"/>
          <ac:spMkLst>
            <pc:docMk/>
            <pc:sldMk cId="1319350802" sldId="263"/>
            <ac:spMk id="4" creationId="{00000000-0000-0000-0000-000000000000}"/>
          </ac:spMkLst>
        </pc:spChg>
        <pc:picChg chg="mod modCrop">
          <ac:chgData name="Richard Gowen" userId="fa808f909667fda9" providerId="LiveId" clId="{F84A821E-5F08-42DD-A302-ECE2388B8608}" dt="2020-10-17T16:48:03.141" v="2099" actId="1076"/>
          <ac:picMkLst>
            <pc:docMk/>
            <pc:sldMk cId="1319350802" sldId="263"/>
            <ac:picMk id="6" creationId="{00000000-0000-0000-0000-000000000000}"/>
          </ac:picMkLst>
        </pc:picChg>
      </pc:sldChg>
      <pc:sldChg chg="del">
        <pc:chgData name="Richard Gowen" userId="fa808f909667fda9" providerId="LiveId" clId="{F84A821E-5F08-42DD-A302-ECE2388B8608}" dt="2020-10-17T16:59:18.613" v="2439" actId="2696"/>
        <pc:sldMkLst>
          <pc:docMk/>
          <pc:sldMk cId="4247402858" sldId="264"/>
        </pc:sldMkLst>
      </pc:sldChg>
      <pc:sldChg chg="del">
        <pc:chgData name="Richard Gowen" userId="fa808f909667fda9" providerId="LiveId" clId="{F84A821E-5F08-42DD-A302-ECE2388B8608}" dt="2020-10-17T16:59:22.563" v="2440" actId="2696"/>
        <pc:sldMkLst>
          <pc:docMk/>
          <pc:sldMk cId="1770638546" sldId="265"/>
        </pc:sldMkLst>
      </pc:sldChg>
      <pc:sldChg chg="modSp add del mod ord">
        <pc:chgData name="Richard Gowen" userId="fa808f909667fda9" providerId="LiveId" clId="{F84A821E-5F08-42DD-A302-ECE2388B8608}" dt="2020-10-18T05:15:33.449" v="8173"/>
        <pc:sldMkLst>
          <pc:docMk/>
          <pc:sldMk cId="1588382550" sldId="268"/>
        </pc:sldMkLst>
        <pc:spChg chg="mod">
          <ac:chgData name="Richard Gowen" userId="fa808f909667fda9" providerId="LiveId" clId="{F84A821E-5F08-42DD-A302-ECE2388B8608}" dt="2020-10-17T17:04:15.240" v="2867" actId="6549"/>
          <ac:spMkLst>
            <pc:docMk/>
            <pc:sldMk cId="1588382550" sldId="268"/>
            <ac:spMk id="6" creationId="{3B5A901D-7715-418E-A9CA-49DC9FEFC5CE}"/>
          </ac:spMkLst>
        </pc:spChg>
      </pc:sldChg>
      <pc:sldChg chg="modSp del mod">
        <pc:chgData name="Richard Gowen" userId="fa808f909667fda9" providerId="LiveId" clId="{F84A821E-5F08-42DD-A302-ECE2388B8608}" dt="2020-10-18T18:35:40.209" v="10849" actId="2696"/>
        <pc:sldMkLst>
          <pc:docMk/>
          <pc:sldMk cId="2378149271" sldId="269"/>
        </pc:sldMkLst>
        <pc:spChg chg="mod">
          <ac:chgData name="Richard Gowen" userId="fa808f909667fda9" providerId="LiveId" clId="{F84A821E-5F08-42DD-A302-ECE2388B8608}" dt="2020-10-18T18:34:01.486" v="10840" actId="20577"/>
          <ac:spMkLst>
            <pc:docMk/>
            <pc:sldMk cId="2378149271" sldId="269"/>
            <ac:spMk id="2" creationId="{00000000-0000-0000-0000-000000000000}"/>
          </ac:spMkLst>
        </pc:spChg>
        <pc:spChg chg="mod">
          <ac:chgData name="Richard Gowen" userId="fa808f909667fda9" providerId="LiveId" clId="{F84A821E-5F08-42DD-A302-ECE2388B8608}" dt="2020-10-18T18:34:42.144" v="10842" actId="27636"/>
          <ac:spMkLst>
            <pc:docMk/>
            <pc:sldMk cId="2378149271" sldId="269"/>
            <ac:spMk id="6" creationId="{0DC7C591-9E4D-49BE-93B6-E002F9E0D121}"/>
          </ac:spMkLst>
        </pc:spChg>
      </pc:sldChg>
      <pc:sldChg chg="del">
        <pc:chgData name="Richard Gowen" userId="fa808f909667fda9" providerId="LiveId" clId="{F84A821E-5F08-42DD-A302-ECE2388B8608}" dt="2020-10-18T18:35:03.417" v="10845" actId="2696"/>
        <pc:sldMkLst>
          <pc:docMk/>
          <pc:sldMk cId="548685609" sldId="272"/>
        </pc:sldMkLst>
      </pc:sldChg>
      <pc:sldChg chg="del">
        <pc:chgData name="Richard Gowen" userId="fa808f909667fda9" providerId="LiveId" clId="{F84A821E-5F08-42DD-A302-ECE2388B8608}" dt="2020-10-18T18:34:59.482" v="10844" actId="2696"/>
        <pc:sldMkLst>
          <pc:docMk/>
          <pc:sldMk cId="3390887076" sldId="275"/>
        </pc:sldMkLst>
      </pc:sldChg>
      <pc:sldChg chg="del">
        <pc:chgData name="Richard Gowen" userId="fa808f909667fda9" providerId="LiveId" clId="{F84A821E-5F08-42DD-A302-ECE2388B8608}" dt="2020-10-18T18:35:07.929" v="10846" actId="2696"/>
        <pc:sldMkLst>
          <pc:docMk/>
          <pc:sldMk cId="2991024599" sldId="276"/>
        </pc:sldMkLst>
      </pc:sldChg>
      <pc:sldChg chg="del">
        <pc:chgData name="Richard Gowen" userId="fa808f909667fda9" providerId="LiveId" clId="{F84A821E-5F08-42DD-A302-ECE2388B8608}" dt="2020-10-18T18:35:15.933" v="10847" actId="2696"/>
        <pc:sldMkLst>
          <pc:docMk/>
          <pc:sldMk cId="141797842" sldId="277"/>
        </pc:sldMkLst>
      </pc:sldChg>
      <pc:sldChg chg="del">
        <pc:chgData name="Richard Gowen" userId="fa808f909667fda9" providerId="LiveId" clId="{F84A821E-5F08-42DD-A302-ECE2388B8608}" dt="2020-10-18T18:34:56.311" v="10843" actId="2696"/>
        <pc:sldMkLst>
          <pc:docMk/>
          <pc:sldMk cId="1279607510" sldId="279"/>
        </pc:sldMkLst>
      </pc:sldChg>
      <pc:sldChg chg="add del">
        <pc:chgData name="Richard Gowen" userId="fa808f909667fda9" providerId="LiveId" clId="{F84A821E-5F08-42DD-A302-ECE2388B8608}" dt="2020-10-17T17:04:49.273" v="2868" actId="2696"/>
        <pc:sldMkLst>
          <pc:docMk/>
          <pc:sldMk cId="3212472468" sldId="280"/>
        </pc:sldMkLst>
      </pc:sldChg>
      <pc:sldChg chg="add del">
        <pc:chgData name="Richard Gowen" userId="fa808f909667fda9" providerId="LiveId" clId="{F84A821E-5F08-42DD-A302-ECE2388B8608}" dt="2020-10-17T17:04:51.793" v="2869" actId="2696"/>
        <pc:sldMkLst>
          <pc:docMk/>
          <pc:sldMk cId="4083454080" sldId="282"/>
        </pc:sldMkLst>
      </pc:sldChg>
      <pc:sldChg chg="del">
        <pc:chgData name="Richard Gowen" userId="fa808f909667fda9" providerId="LiveId" clId="{F84A821E-5F08-42DD-A302-ECE2388B8608}" dt="2020-10-17T17:04:54.833" v="2870" actId="2696"/>
        <pc:sldMkLst>
          <pc:docMk/>
          <pc:sldMk cId="4197813886" sldId="283"/>
        </pc:sldMkLst>
      </pc:sldChg>
      <pc:sldChg chg="del">
        <pc:chgData name="Richard Gowen" userId="fa808f909667fda9" providerId="LiveId" clId="{F84A821E-5F08-42DD-A302-ECE2388B8608}" dt="2020-10-17T17:04:59.700" v="2871" actId="2696"/>
        <pc:sldMkLst>
          <pc:docMk/>
          <pc:sldMk cId="1509156337" sldId="284"/>
        </pc:sldMkLst>
      </pc:sldChg>
      <pc:sldChg chg="del">
        <pc:chgData name="Richard Gowen" userId="fa808f909667fda9" providerId="LiveId" clId="{F84A821E-5F08-42DD-A302-ECE2388B8608}" dt="2020-10-17T17:05:05.762" v="2873" actId="2696"/>
        <pc:sldMkLst>
          <pc:docMk/>
          <pc:sldMk cId="4037693380" sldId="285"/>
        </pc:sldMkLst>
      </pc:sldChg>
      <pc:sldChg chg="del">
        <pc:chgData name="Richard Gowen" userId="fa808f909667fda9" providerId="LiveId" clId="{F84A821E-5F08-42DD-A302-ECE2388B8608}" dt="2020-10-17T17:05:02.824" v="2872" actId="2696"/>
        <pc:sldMkLst>
          <pc:docMk/>
          <pc:sldMk cId="2039163546" sldId="290"/>
        </pc:sldMkLst>
      </pc:sldChg>
      <pc:sldChg chg="modSp mod">
        <pc:chgData name="Richard Gowen" userId="fa808f909667fda9" providerId="LiveId" clId="{F84A821E-5F08-42DD-A302-ECE2388B8608}" dt="2020-10-18T18:35:34.168" v="10848"/>
        <pc:sldMkLst>
          <pc:docMk/>
          <pc:sldMk cId="436777050" sldId="291"/>
        </pc:sldMkLst>
        <pc:spChg chg="mod">
          <ac:chgData name="Richard Gowen" userId="fa808f909667fda9" providerId="LiveId" clId="{F84A821E-5F08-42DD-A302-ECE2388B8608}" dt="2020-10-18T18:35:34.168" v="10848"/>
          <ac:spMkLst>
            <pc:docMk/>
            <pc:sldMk cId="436777050" sldId="291"/>
            <ac:spMk id="2" creationId="{00000000-0000-0000-0000-000000000000}"/>
          </ac:spMkLst>
        </pc:spChg>
      </pc:sldChg>
      <pc:sldChg chg="del">
        <pc:chgData name="Richard Gowen" userId="fa808f909667fda9" providerId="LiveId" clId="{F84A821E-5F08-42DD-A302-ECE2388B8608}" dt="2020-10-19T23:13:54.589" v="13485" actId="2696"/>
        <pc:sldMkLst>
          <pc:docMk/>
          <pc:sldMk cId="425107015" sldId="301"/>
        </pc:sldMkLst>
      </pc:sldChg>
      <pc:sldChg chg="del">
        <pc:chgData name="Richard Gowen" userId="fa808f909667fda9" providerId="LiveId" clId="{F84A821E-5F08-42DD-A302-ECE2388B8608}" dt="2020-10-20T00:36:32.575" v="13580" actId="2696"/>
        <pc:sldMkLst>
          <pc:docMk/>
          <pc:sldMk cId="581273796" sldId="302"/>
        </pc:sldMkLst>
      </pc:sldChg>
      <pc:sldChg chg="del">
        <pc:chgData name="Richard Gowen" userId="fa808f909667fda9" providerId="LiveId" clId="{F84A821E-5F08-42DD-A302-ECE2388B8608}" dt="2020-10-20T00:36:56.510" v="13584" actId="2696"/>
        <pc:sldMkLst>
          <pc:docMk/>
          <pc:sldMk cId="2536198142" sldId="303"/>
        </pc:sldMkLst>
      </pc:sldChg>
      <pc:sldChg chg="del">
        <pc:chgData name="Richard Gowen" userId="fa808f909667fda9" providerId="LiveId" clId="{F84A821E-5F08-42DD-A302-ECE2388B8608}" dt="2020-10-20T00:37:00.086" v="13585" actId="2696"/>
        <pc:sldMkLst>
          <pc:docMk/>
          <pc:sldMk cId="3211664687" sldId="304"/>
        </pc:sldMkLst>
      </pc:sldChg>
      <pc:sldChg chg="del">
        <pc:chgData name="Richard Gowen" userId="fa808f909667fda9" providerId="LiveId" clId="{F84A821E-5F08-42DD-A302-ECE2388B8608}" dt="2020-10-17T16:59:14.189" v="2438" actId="2696"/>
        <pc:sldMkLst>
          <pc:docMk/>
          <pc:sldMk cId="3919951419" sldId="306"/>
        </pc:sldMkLst>
      </pc:sldChg>
      <pc:sldChg chg="del">
        <pc:chgData name="Richard Gowen" userId="fa808f909667fda9" providerId="LiveId" clId="{F84A821E-5F08-42DD-A302-ECE2388B8608}" dt="2020-10-20T00:37:04.978" v="13586" actId="2696"/>
        <pc:sldMkLst>
          <pc:docMk/>
          <pc:sldMk cId="2569822029" sldId="307"/>
        </pc:sldMkLst>
      </pc:sldChg>
      <pc:sldChg chg="add del">
        <pc:chgData name="Richard Gowen" userId="fa808f909667fda9" providerId="LiveId" clId="{F84A821E-5F08-42DD-A302-ECE2388B8608}" dt="2020-10-17T15:40:24.344" v="337" actId="2696"/>
        <pc:sldMkLst>
          <pc:docMk/>
          <pc:sldMk cId="550539164" sldId="308"/>
        </pc:sldMkLst>
      </pc:sldChg>
      <pc:sldChg chg="addSp modSp add mod">
        <pc:chgData name="Richard Gowen" userId="fa808f909667fda9" providerId="LiveId" clId="{F84A821E-5F08-42DD-A302-ECE2388B8608}" dt="2020-10-18T14:39:18.609" v="8521" actId="20577"/>
        <pc:sldMkLst>
          <pc:docMk/>
          <pc:sldMk cId="1249703578" sldId="308"/>
        </pc:sldMkLst>
        <pc:spChg chg="mod">
          <ac:chgData name="Richard Gowen" userId="fa808f909667fda9" providerId="LiveId" clId="{F84A821E-5F08-42DD-A302-ECE2388B8608}" dt="2020-10-17T15:41:55.028" v="380" actId="20577"/>
          <ac:spMkLst>
            <pc:docMk/>
            <pc:sldMk cId="1249703578" sldId="308"/>
            <ac:spMk id="2" creationId="{00000000-0000-0000-0000-000000000000}"/>
          </ac:spMkLst>
        </pc:spChg>
        <pc:spChg chg="mod">
          <ac:chgData name="Richard Gowen" userId="fa808f909667fda9" providerId="LiveId" clId="{F84A821E-5F08-42DD-A302-ECE2388B8608}" dt="2020-10-18T14:39:18.609" v="8521" actId="20577"/>
          <ac:spMkLst>
            <pc:docMk/>
            <pc:sldMk cId="1249703578" sldId="308"/>
            <ac:spMk id="3" creationId="{00000000-0000-0000-0000-000000000000}"/>
          </ac:spMkLst>
        </pc:spChg>
        <pc:spChg chg="add mod">
          <ac:chgData name="Richard Gowen" userId="fa808f909667fda9" providerId="LiveId" clId="{F84A821E-5F08-42DD-A302-ECE2388B8608}" dt="2020-10-17T16:01:51.174" v="1332" actId="207"/>
          <ac:spMkLst>
            <pc:docMk/>
            <pc:sldMk cId="1249703578" sldId="308"/>
            <ac:spMk id="4" creationId="{ADA7897D-CD92-4001-9DF6-1F2B68473DC2}"/>
          </ac:spMkLst>
        </pc:spChg>
      </pc:sldChg>
      <pc:sldChg chg="addSp delSp modSp add mod ord">
        <pc:chgData name="Richard Gowen" userId="fa808f909667fda9" providerId="LiveId" clId="{F84A821E-5F08-42DD-A302-ECE2388B8608}" dt="2020-10-18T15:25:46.680" v="10717" actId="1035"/>
        <pc:sldMkLst>
          <pc:docMk/>
          <pc:sldMk cId="631418471" sldId="309"/>
        </pc:sldMkLst>
        <pc:spChg chg="mod">
          <ac:chgData name="Richard Gowen" userId="fa808f909667fda9" providerId="LiveId" clId="{F84A821E-5F08-42DD-A302-ECE2388B8608}" dt="2020-10-17T16:23:18.075" v="1540" actId="1036"/>
          <ac:spMkLst>
            <pc:docMk/>
            <pc:sldMk cId="631418471" sldId="309"/>
            <ac:spMk id="2" creationId="{00000000-0000-0000-0000-000000000000}"/>
          </ac:spMkLst>
        </pc:spChg>
        <pc:spChg chg="del mod">
          <ac:chgData name="Richard Gowen" userId="fa808f909667fda9" providerId="LiveId" clId="{F84A821E-5F08-42DD-A302-ECE2388B8608}" dt="2020-10-17T16:07:49.606" v="1359" actId="478"/>
          <ac:spMkLst>
            <pc:docMk/>
            <pc:sldMk cId="631418471" sldId="309"/>
            <ac:spMk id="3" creationId="{00000000-0000-0000-0000-000000000000}"/>
          </ac:spMkLst>
        </pc:spChg>
        <pc:spChg chg="add mod">
          <ac:chgData name="Richard Gowen" userId="fa808f909667fda9" providerId="LiveId" clId="{F84A821E-5F08-42DD-A302-ECE2388B8608}" dt="2020-10-18T15:25:32.988" v="10688" actId="6549"/>
          <ac:spMkLst>
            <pc:docMk/>
            <pc:sldMk cId="631418471" sldId="309"/>
            <ac:spMk id="4" creationId="{C3D2717B-5A21-420C-A52E-8E0119D8C2C9}"/>
          </ac:spMkLst>
        </pc:spChg>
        <pc:spChg chg="add del mod">
          <ac:chgData name="Richard Gowen" userId="fa808f909667fda9" providerId="LiveId" clId="{F84A821E-5F08-42DD-A302-ECE2388B8608}" dt="2020-10-17T16:07:52.471" v="1360" actId="478"/>
          <ac:spMkLst>
            <pc:docMk/>
            <pc:sldMk cId="631418471" sldId="309"/>
            <ac:spMk id="7" creationId="{528B2884-5F4A-47DA-9709-1098455918D7}"/>
          </ac:spMkLst>
        </pc:spChg>
        <pc:picChg chg="add del mod modCrop">
          <ac:chgData name="Richard Gowen" userId="fa808f909667fda9" providerId="LiveId" clId="{F84A821E-5F08-42DD-A302-ECE2388B8608}" dt="2020-10-17T16:09:52.770" v="1401" actId="478"/>
          <ac:picMkLst>
            <pc:docMk/>
            <pc:sldMk cId="631418471" sldId="309"/>
            <ac:picMk id="5" creationId="{2128A8EC-285D-496F-81B5-1D79EF21021F}"/>
          </ac:picMkLst>
        </pc:picChg>
        <pc:picChg chg="add del mod">
          <ac:chgData name="Richard Gowen" userId="fa808f909667fda9" providerId="LiveId" clId="{F84A821E-5F08-42DD-A302-ECE2388B8608}" dt="2020-10-17T16:22:40.159" v="1512" actId="478"/>
          <ac:picMkLst>
            <pc:docMk/>
            <pc:sldMk cId="631418471" sldId="309"/>
            <ac:picMk id="8" creationId="{72876689-96D1-43D9-8547-6F4D604C29E7}"/>
          </ac:picMkLst>
        </pc:picChg>
        <pc:picChg chg="add del mod modCrop">
          <ac:chgData name="Richard Gowen" userId="fa808f909667fda9" providerId="LiveId" clId="{F84A821E-5F08-42DD-A302-ECE2388B8608}" dt="2020-10-17T16:22:46.653" v="1513" actId="478"/>
          <ac:picMkLst>
            <pc:docMk/>
            <pc:sldMk cId="631418471" sldId="309"/>
            <ac:picMk id="9" creationId="{FC2148DA-4B1D-4CA9-8603-F2B0081F5D9B}"/>
          </ac:picMkLst>
        </pc:picChg>
        <pc:picChg chg="add del mod">
          <ac:chgData name="Richard Gowen" userId="fa808f909667fda9" providerId="LiveId" clId="{F84A821E-5F08-42DD-A302-ECE2388B8608}" dt="2020-10-17T16:22:50.440" v="1518" actId="478"/>
          <ac:picMkLst>
            <pc:docMk/>
            <pc:sldMk cId="631418471" sldId="309"/>
            <ac:picMk id="10" creationId="{917E79F9-AC19-4801-9199-47C09F83207B}"/>
          </ac:picMkLst>
        </pc:picChg>
        <pc:picChg chg="add del mod">
          <ac:chgData name="Richard Gowen" userId="fa808f909667fda9" providerId="LiveId" clId="{F84A821E-5F08-42DD-A302-ECE2388B8608}" dt="2020-10-17T16:22:51.012" v="1519" actId="478"/>
          <ac:picMkLst>
            <pc:docMk/>
            <pc:sldMk cId="631418471" sldId="309"/>
            <ac:picMk id="11" creationId="{9BCE976F-33CF-4915-B0DF-2162B8FBC276}"/>
          </ac:picMkLst>
        </pc:picChg>
        <pc:picChg chg="add del mod">
          <ac:chgData name="Richard Gowen" userId="fa808f909667fda9" providerId="LiveId" clId="{F84A821E-5F08-42DD-A302-ECE2388B8608}" dt="2020-10-17T16:22:47.656" v="1514" actId="478"/>
          <ac:picMkLst>
            <pc:docMk/>
            <pc:sldMk cId="631418471" sldId="309"/>
            <ac:picMk id="12" creationId="{A3A17D66-DFFA-4A8B-A28B-0D98F993046B}"/>
          </ac:picMkLst>
        </pc:picChg>
        <pc:picChg chg="add del mod">
          <ac:chgData name="Richard Gowen" userId="fa808f909667fda9" providerId="LiveId" clId="{F84A821E-5F08-42DD-A302-ECE2388B8608}" dt="2020-10-17T16:22:48.332" v="1515" actId="478"/>
          <ac:picMkLst>
            <pc:docMk/>
            <pc:sldMk cId="631418471" sldId="309"/>
            <ac:picMk id="13" creationId="{D2994CCC-4FA5-4CC5-90C8-5E5E48C9591C}"/>
          </ac:picMkLst>
        </pc:picChg>
        <pc:picChg chg="add del mod modCrop">
          <ac:chgData name="Richard Gowen" userId="fa808f909667fda9" providerId="LiveId" clId="{F84A821E-5F08-42DD-A302-ECE2388B8608}" dt="2020-10-17T16:22:48.969" v="1516" actId="478"/>
          <ac:picMkLst>
            <pc:docMk/>
            <pc:sldMk cId="631418471" sldId="309"/>
            <ac:picMk id="14" creationId="{3B3CC2C8-0446-4117-9EE6-F037BD417952}"/>
          </ac:picMkLst>
        </pc:picChg>
        <pc:picChg chg="add del mod ord">
          <ac:chgData name="Richard Gowen" userId="fa808f909667fda9" providerId="LiveId" clId="{F84A821E-5F08-42DD-A302-ECE2388B8608}" dt="2020-10-17T16:22:49.854" v="1517" actId="478"/>
          <ac:picMkLst>
            <pc:docMk/>
            <pc:sldMk cId="631418471" sldId="309"/>
            <ac:picMk id="15" creationId="{DB894995-D873-493F-858C-C476B3FC01A4}"/>
          </ac:picMkLst>
        </pc:picChg>
        <pc:picChg chg="add mod">
          <ac:chgData name="Richard Gowen" userId="fa808f909667fda9" providerId="LiveId" clId="{F84A821E-5F08-42DD-A302-ECE2388B8608}" dt="2020-10-18T15:25:46.680" v="10717" actId="1035"/>
          <ac:picMkLst>
            <pc:docMk/>
            <pc:sldMk cId="631418471" sldId="309"/>
            <ac:picMk id="16" creationId="{C42C1998-179C-49E8-A2B1-56A41B98B813}"/>
          </ac:picMkLst>
        </pc:picChg>
      </pc:sldChg>
      <pc:sldChg chg="addSp modSp add mod ord">
        <pc:chgData name="Richard Gowen" userId="fa808f909667fda9" providerId="LiveId" clId="{F84A821E-5F08-42DD-A302-ECE2388B8608}" dt="2020-10-18T14:41:38.235" v="8541" actId="6549"/>
        <pc:sldMkLst>
          <pc:docMk/>
          <pc:sldMk cId="3892081732" sldId="310"/>
        </pc:sldMkLst>
        <pc:spChg chg="mod">
          <ac:chgData name="Richard Gowen" userId="fa808f909667fda9" providerId="LiveId" clId="{F84A821E-5F08-42DD-A302-ECE2388B8608}" dt="2020-10-18T14:41:38.235" v="8541" actId="6549"/>
          <ac:spMkLst>
            <pc:docMk/>
            <pc:sldMk cId="3892081732" sldId="310"/>
            <ac:spMk id="4" creationId="{00000000-0000-0000-0000-000000000000}"/>
          </ac:spMkLst>
        </pc:spChg>
        <pc:picChg chg="add mod">
          <ac:chgData name="Richard Gowen" userId="fa808f909667fda9" providerId="LiveId" clId="{F84A821E-5F08-42DD-A302-ECE2388B8608}" dt="2020-10-17T16:58:26.935" v="2437" actId="14100"/>
          <ac:picMkLst>
            <pc:docMk/>
            <pc:sldMk cId="3892081732" sldId="310"/>
            <ac:picMk id="3" creationId="{F7F9C1E7-8331-4F5A-A73C-2638761B8F3A}"/>
          </ac:picMkLst>
        </pc:picChg>
        <pc:picChg chg="add mod modCrop">
          <ac:chgData name="Richard Gowen" userId="fa808f909667fda9" providerId="LiveId" clId="{F84A821E-5F08-42DD-A302-ECE2388B8608}" dt="2020-10-17T16:58:14.718" v="2435" actId="1076"/>
          <ac:picMkLst>
            <pc:docMk/>
            <pc:sldMk cId="3892081732" sldId="310"/>
            <ac:picMk id="5" creationId="{D6F24CDE-7B56-4F06-A290-CDEE41DC4541}"/>
          </ac:picMkLst>
        </pc:picChg>
        <pc:picChg chg="mod modCrop">
          <ac:chgData name="Richard Gowen" userId="fa808f909667fda9" providerId="LiveId" clId="{F84A821E-5F08-42DD-A302-ECE2388B8608}" dt="2020-10-17T16:58:08.389" v="2434" actId="1076"/>
          <ac:picMkLst>
            <pc:docMk/>
            <pc:sldMk cId="3892081732" sldId="310"/>
            <ac:picMk id="6" creationId="{00000000-0000-0000-0000-000000000000}"/>
          </ac:picMkLst>
        </pc:picChg>
      </pc:sldChg>
      <pc:sldChg chg="addSp delSp modSp add mod ord">
        <pc:chgData name="Richard Gowen" userId="fa808f909667fda9" providerId="LiveId" clId="{F84A821E-5F08-42DD-A302-ECE2388B8608}" dt="2020-10-18T05:15:16.353" v="8171"/>
        <pc:sldMkLst>
          <pc:docMk/>
          <pc:sldMk cId="344849728" sldId="311"/>
        </pc:sldMkLst>
        <pc:spChg chg="mod">
          <ac:chgData name="Richard Gowen" userId="fa808f909667fda9" providerId="LiveId" clId="{F84A821E-5F08-42DD-A302-ECE2388B8608}" dt="2020-10-17T17:36:21.602" v="2905" actId="14100"/>
          <ac:spMkLst>
            <pc:docMk/>
            <pc:sldMk cId="344849728" sldId="311"/>
            <ac:spMk id="2" creationId="{00000000-0000-0000-0000-000000000000}"/>
          </ac:spMkLst>
        </pc:spChg>
        <pc:spChg chg="mod">
          <ac:chgData name="Richard Gowen" userId="fa808f909667fda9" providerId="LiveId" clId="{F84A821E-5F08-42DD-A302-ECE2388B8608}" dt="2020-10-17T19:01:51.889" v="4984" actId="6549"/>
          <ac:spMkLst>
            <pc:docMk/>
            <pc:sldMk cId="344849728" sldId="311"/>
            <ac:spMk id="3" creationId="{00000000-0000-0000-0000-000000000000}"/>
          </ac:spMkLst>
        </pc:spChg>
        <pc:picChg chg="add del mod">
          <ac:chgData name="Richard Gowen" userId="fa808f909667fda9" providerId="LiveId" clId="{F84A821E-5F08-42DD-A302-ECE2388B8608}" dt="2020-10-17T17:38:48.003" v="3196"/>
          <ac:picMkLst>
            <pc:docMk/>
            <pc:sldMk cId="344849728" sldId="311"/>
            <ac:picMk id="4" creationId="{45A04C86-544D-44BA-9DB9-FB800727CA75}"/>
          </ac:picMkLst>
        </pc:picChg>
        <pc:picChg chg="add mod modCrop">
          <ac:chgData name="Richard Gowen" userId="fa808f909667fda9" providerId="LiveId" clId="{F84A821E-5F08-42DD-A302-ECE2388B8608}" dt="2020-10-17T17:40:53.625" v="3267" actId="1076"/>
          <ac:picMkLst>
            <pc:docMk/>
            <pc:sldMk cId="344849728" sldId="311"/>
            <ac:picMk id="5" creationId="{898D6CD0-C727-4922-B268-1BBF5A0E55D3}"/>
          </ac:picMkLst>
        </pc:picChg>
      </pc:sldChg>
      <pc:sldChg chg="addSp delSp modSp add mod ord">
        <pc:chgData name="Richard Gowen" userId="fa808f909667fda9" providerId="LiveId" clId="{F84A821E-5F08-42DD-A302-ECE2388B8608}" dt="2020-10-18T05:15:16.353" v="8171"/>
        <pc:sldMkLst>
          <pc:docMk/>
          <pc:sldMk cId="3694543565" sldId="312"/>
        </pc:sldMkLst>
        <pc:spChg chg="mod">
          <ac:chgData name="Richard Gowen" userId="fa808f909667fda9" providerId="LiveId" clId="{F84A821E-5F08-42DD-A302-ECE2388B8608}" dt="2020-10-17T18:30:54.372" v="4010" actId="20577"/>
          <ac:spMkLst>
            <pc:docMk/>
            <pc:sldMk cId="3694543565" sldId="312"/>
            <ac:spMk id="2" creationId="{00000000-0000-0000-0000-000000000000}"/>
          </ac:spMkLst>
        </pc:spChg>
        <pc:spChg chg="mod">
          <ac:chgData name="Richard Gowen" userId="fa808f909667fda9" providerId="LiveId" clId="{F84A821E-5F08-42DD-A302-ECE2388B8608}" dt="2020-10-17T19:02:27.197" v="4989" actId="20577"/>
          <ac:spMkLst>
            <pc:docMk/>
            <pc:sldMk cId="3694543565" sldId="312"/>
            <ac:spMk id="3" creationId="{00000000-0000-0000-0000-000000000000}"/>
          </ac:spMkLst>
        </pc:spChg>
        <pc:picChg chg="add mod modCrop">
          <ac:chgData name="Richard Gowen" userId="fa808f909667fda9" providerId="LiveId" clId="{F84A821E-5F08-42DD-A302-ECE2388B8608}" dt="2020-10-17T18:38:41.721" v="4556" actId="1076"/>
          <ac:picMkLst>
            <pc:docMk/>
            <pc:sldMk cId="3694543565" sldId="312"/>
            <ac:picMk id="4" creationId="{4E45E498-2517-4162-979D-C78CE5433ACB}"/>
          </ac:picMkLst>
        </pc:picChg>
        <pc:picChg chg="del mod modCrop">
          <ac:chgData name="Richard Gowen" userId="fa808f909667fda9" providerId="LiveId" clId="{F84A821E-5F08-42DD-A302-ECE2388B8608}" dt="2020-10-17T18:12:57.933" v="3606" actId="478"/>
          <ac:picMkLst>
            <pc:docMk/>
            <pc:sldMk cId="3694543565" sldId="312"/>
            <ac:picMk id="5" creationId="{898D6CD0-C727-4922-B268-1BBF5A0E55D3}"/>
          </ac:picMkLst>
        </pc:picChg>
      </pc:sldChg>
      <pc:sldChg chg="modSp add mod">
        <pc:chgData name="Richard Gowen" userId="fa808f909667fda9" providerId="LiveId" clId="{F84A821E-5F08-42DD-A302-ECE2388B8608}" dt="2020-10-18T00:56:09.015" v="5025" actId="20577"/>
        <pc:sldMkLst>
          <pc:docMk/>
          <pc:sldMk cId="2095368851" sldId="313"/>
        </pc:sldMkLst>
        <pc:spChg chg="mod">
          <ac:chgData name="Richard Gowen" userId="fa808f909667fda9" providerId="LiveId" clId="{F84A821E-5F08-42DD-A302-ECE2388B8608}" dt="2020-10-18T00:56:09.015" v="5025" actId="20577"/>
          <ac:spMkLst>
            <pc:docMk/>
            <pc:sldMk cId="2095368851" sldId="313"/>
            <ac:spMk id="3" creationId="{00000000-0000-0000-0000-000000000000}"/>
          </ac:spMkLst>
        </pc:spChg>
      </pc:sldChg>
      <pc:sldChg chg="modSp add mod">
        <pc:chgData name="Richard Gowen" userId="fa808f909667fda9" providerId="LiveId" clId="{F84A821E-5F08-42DD-A302-ECE2388B8608}" dt="2020-10-18T01:20:00.270" v="6174" actId="20577"/>
        <pc:sldMkLst>
          <pc:docMk/>
          <pc:sldMk cId="1075177098" sldId="314"/>
        </pc:sldMkLst>
        <pc:spChg chg="mod">
          <ac:chgData name="Richard Gowen" userId="fa808f909667fda9" providerId="LiveId" clId="{F84A821E-5F08-42DD-A302-ECE2388B8608}" dt="2020-10-18T01:09:32.736" v="5822" actId="20577"/>
          <ac:spMkLst>
            <pc:docMk/>
            <pc:sldMk cId="1075177098" sldId="314"/>
            <ac:spMk id="2" creationId="{00000000-0000-0000-0000-000000000000}"/>
          </ac:spMkLst>
        </pc:spChg>
        <pc:spChg chg="mod">
          <ac:chgData name="Richard Gowen" userId="fa808f909667fda9" providerId="LiveId" clId="{F84A821E-5F08-42DD-A302-ECE2388B8608}" dt="2020-10-18T01:20:00.270" v="6174" actId="20577"/>
          <ac:spMkLst>
            <pc:docMk/>
            <pc:sldMk cId="1075177098" sldId="314"/>
            <ac:spMk id="3" creationId="{00000000-0000-0000-0000-000000000000}"/>
          </ac:spMkLst>
        </pc:spChg>
      </pc:sldChg>
      <pc:sldChg chg="addSp modSp add mod">
        <pc:chgData name="Richard Gowen" userId="fa808f909667fda9" providerId="LiveId" clId="{F84A821E-5F08-42DD-A302-ECE2388B8608}" dt="2020-10-18T01:28:57.872" v="6342" actId="1038"/>
        <pc:sldMkLst>
          <pc:docMk/>
          <pc:sldMk cId="3049529388" sldId="315"/>
        </pc:sldMkLst>
        <pc:spChg chg="mod">
          <ac:chgData name="Richard Gowen" userId="fa808f909667fda9" providerId="LiveId" clId="{F84A821E-5F08-42DD-A302-ECE2388B8608}" dt="2020-10-18T01:27:51.405" v="6301" actId="207"/>
          <ac:spMkLst>
            <pc:docMk/>
            <pc:sldMk cId="3049529388" sldId="315"/>
            <ac:spMk id="3" creationId="{00000000-0000-0000-0000-000000000000}"/>
          </ac:spMkLst>
        </pc:spChg>
        <pc:picChg chg="add mod modCrop">
          <ac:chgData name="Richard Gowen" userId="fa808f909667fda9" providerId="LiveId" clId="{F84A821E-5F08-42DD-A302-ECE2388B8608}" dt="2020-10-18T01:28:57.872" v="6342" actId="1038"/>
          <ac:picMkLst>
            <pc:docMk/>
            <pc:sldMk cId="3049529388" sldId="315"/>
            <ac:picMk id="4" creationId="{C42F29F6-1357-46DF-A318-5A1E205A6AD6}"/>
          </ac:picMkLst>
        </pc:picChg>
        <pc:picChg chg="add mod">
          <ac:chgData name="Richard Gowen" userId="fa808f909667fda9" providerId="LiveId" clId="{F84A821E-5F08-42DD-A302-ECE2388B8608}" dt="2020-10-18T01:28:48.393" v="6339" actId="1038"/>
          <ac:picMkLst>
            <pc:docMk/>
            <pc:sldMk cId="3049529388" sldId="315"/>
            <ac:picMk id="6" creationId="{4B0D3F00-E89C-49C1-AC87-51FA4EFD2934}"/>
          </ac:picMkLst>
        </pc:picChg>
      </pc:sldChg>
      <pc:sldChg chg="modSp add mod ord">
        <pc:chgData name="Richard Gowen" userId="fa808f909667fda9" providerId="LiveId" clId="{F84A821E-5F08-42DD-A302-ECE2388B8608}" dt="2020-10-18T04:14:00.645" v="7116" actId="207"/>
        <pc:sldMkLst>
          <pc:docMk/>
          <pc:sldMk cId="4102437217" sldId="316"/>
        </pc:sldMkLst>
        <pc:spChg chg="mod">
          <ac:chgData name="Richard Gowen" userId="fa808f909667fda9" providerId="LiveId" clId="{F84A821E-5F08-42DD-A302-ECE2388B8608}" dt="2020-10-18T04:03:28.824" v="6397" actId="20577"/>
          <ac:spMkLst>
            <pc:docMk/>
            <pc:sldMk cId="4102437217" sldId="316"/>
            <ac:spMk id="2" creationId="{00000000-0000-0000-0000-000000000000}"/>
          </ac:spMkLst>
        </pc:spChg>
        <pc:spChg chg="mod">
          <ac:chgData name="Richard Gowen" userId="fa808f909667fda9" providerId="LiveId" clId="{F84A821E-5F08-42DD-A302-ECE2388B8608}" dt="2020-10-18T04:14:00.645" v="7116" actId="207"/>
          <ac:spMkLst>
            <pc:docMk/>
            <pc:sldMk cId="4102437217" sldId="316"/>
            <ac:spMk id="3" creationId="{00000000-0000-0000-0000-000000000000}"/>
          </ac:spMkLst>
        </pc:spChg>
      </pc:sldChg>
      <pc:sldChg chg="addSp modSp add mod ord">
        <pc:chgData name="Richard Gowen" userId="fa808f909667fda9" providerId="LiveId" clId="{F84A821E-5F08-42DD-A302-ECE2388B8608}" dt="2020-10-20T00:56:52.390" v="14023" actId="1036"/>
        <pc:sldMkLst>
          <pc:docMk/>
          <pc:sldMk cId="2398284023" sldId="317"/>
        </pc:sldMkLst>
        <pc:spChg chg="mod">
          <ac:chgData name="Richard Gowen" userId="fa808f909667fda9" providerId="LiveId" clId="{F84A821E-5F08-42DD-A302-ECE2388B8608}" dt="2020-10-20T00:56:52.390" v="14023" actId="1036"/>
          <ac:spMkLst>
            <pc:docMk/>
            <pc:sldMk cId="2398284023" sldId="317"/>
            <ac:spMk id="2" creationId="{00000000-0000-0000-0000-000000000000}"/>
          </ac:spMkLst>
        </pc:spChg>
        <pc:spChg chg="mod">
          <ac:chgData name="Richard Gowen" userId="fa808f909667fda9" providerId="LiveId" clId="{F84A821E-5F08-42DD-A302-ECE2388B8608}" dt="2020-10-20T00:56:41.042" v="14014" actId="27636"/>
          <ac:spMkLst>
            <pc:docMk/>
            <pc:sldMk cId="2398284023" sldId="317"/>
            <ac:spMk id="3" creationId="{00000000-0000-0000-0000-000000000000}"/>
          </ac:spMkLst>
        </pc:spChg>
        <pc:spChg chg="add mod">
          <ac:chgData name="Richard Gowen" userId="fa808f909667fda9" providerId="LiveId" clId="{F84A821E-5F08-42DD-A302-ECE2388B8608}" dt="2020-10-20T00:46:15.573" v="13984"/>
          <ac:spMkLst>
            <pc:docMk/>
            <pc:sldMk cId="2398284023" sldId="317"/>
            <ac:spMk id="4" creationId="{C02F97A5-5AF3-4F72-932F-3C5E1840BD92}"/>
          </ac:spMkLst>
        </pc:spChg>
        <pc:spChg chg="add mod">
          <ac:chgData name="Richard Gowen" userId="fa808f909667fda9" providerId="LiveId" clId="{F84A821E-5F08-42DD-A302-ECE2388B8608}" dt="2020-10-20T00:46:15.573" v="13984"/>
          <ac:spMkLst>
            <pc:docMk/>
            <pc:sldMk cId="2398284023" sldId="317"/>
            <ac:spMk id="5" creationId="{98EFBE5D-2F54-4C70-886B-281DE996D529}"/>
          </ac:spMkLst>
        </pc:spChg>
      </pc:sldChg>
      <pc:sldChg chg="addSp delSp modSp add del mod ord">
        <pc:chgData name="Richard Gowen" userId="fa808f909667fda9" providerId="LiveId" clId="{F84A821E-5F08-42DD-A302-ECE2388B8608}" dt="2020-10-20T00:37:14.292" v="13587" actId="2696"/>
        <pc:sldMkLst>
          <pc:docMk/>
          <pc:sldMk cId="634669738" sldId="318"/>
        </pc:sldMkLst>
        <pc:spChg chg="mod">
          <ac:chgData name="Richard Gowen" userId="fa808f909667fda9" providerId="LiveId" clId="{F84A821E-5F08-42DD-A302-ECE2388B8608}" dt="2020-10-18T14:47:19.855" v="8553" actId="20577"/>
          <ac:spMkLst>
            <pc:docMk/>
            <pc:sldMk cId="634669738" sldId="318"/>
            <ac:spMk id="3" creationId="{00000000-0000-0000-0000-000000000000}"/>
          </ac:spMkLst>
        </pc:spChg>
        <pc:spChg chg="add mod">
          <ac:chgData name="Richard Gowen" userId="fa808f909667fda9" providerId="LiveId" clId="{F84A821E-5F08-42DD-A302-ECE2388B8608}" dt="2020-10-18T04:31:14.570" v="7520" actId="6549"/>
          <ac:spMkLst>
            <pc:docMk/>
            <pc:sldMk cId="634669738" sldId="318"/>
            <ac:spMk id="4" creationId="{F323048A-1CA2-45E0-B1EC-3FC196B6A0A8}"/>
          </ac:spMkLst>
        </pc:spChg>
        <pc:spChg chg="add del">
          <ac:chgData name="Richard Gowen" userId="fa808f909667fda9" providerId="LiveId" clId="{F84A821E-5F08-42DD-A302-ECE2388B8608}" dt="2020-10-18T04:31:25.516" v="7522" actId="22"/>
          <ac:spMkLst>
            <pc:docMk/>
            <pc:sldMk cId="634669738" sldId="318"/>
            <ac:spMk id="6" creationId="{35D5C4CA-2F14-4C52-8FA5-5D6F7281A8FC}"/>
          </ac:spMkLst>
        </pc:spChg>
        <pc:spChg chg="add del mod">
          <ac:chgData name="Richard Gowen" userId="fa808f909667fda9" providerId="LiveId" clId="{F84A821E-5F08-42DD-A302-ECE2388B8608}" dt="2020-10-18T04:31:47.989" v="7525" actId="478"/>
          <ac:spMkLst>
            <pc:docMk/>
            <pc:sldMk cId="634669738" sldId="318"/>
            <ac:spMk id="8" creationId="{81F651AE-6231-4D5F-B6E9-6982B2B51C91}"/>
          </ac:spMkLst>
        </pc:spChg>
        <pc:spChg chg="add mod">
          <ac:chgData name="Richard Gowen" userId="fa808f909667fda9" providerId="LiveId" clId="{F84A821E-5F08-42DD-A302-ECE2388B8608}" dt="2020-10-18T05:07:38.389" v="8115" actId="1038"/>
          <ac:spMkLst>
            <pc:docMk/>
            <pc:sldMk cId="634669738" sldId="318"/>
            <ac:spMk id="9" creationId="{9415A2AF-078B-49C9-AED8-6B108852A063}"/>
          </ac:spMkLst>
        </pc:spChg>
      </pc:sldChg>
      <pc:sldChg chg="modSp add mod">
        <pc:chgData name="Richard Gowen" userId="fa808f909667fda9" providerId="LiveId" clId="{F84A821E-5F08-42DD-A302-ECE2388B8608}" dt="2020-10-19T01:33:46.133" v="11375" actId="20577"/>
        <pc:sldMkLst>
          <pc:docMk/>
          <pc:sldMk cId="3440331322" sldId="319"/>
        </pc:sldMkLst>
        <pc:spChg chg="mod">
          <ac:chgData name="Richard Gowen" userId="fa808f909667fda9" providerId="LiveId" clId="{F84A821E-5F08-42DD-A302-ECE2388B8608}" dt="2020-10-18T05:10:06.694" v="8147" actId="20577"/>
          <ac:spMkLst>
            <pc:docMk/>
            <pc:sldMk cId="3440331322" sldId="319"/>
            <ac:spMk id="2" creationId="{00000000-0000-0000-0000-000000000000}"/>
          </ac:spMkLst>
        </pc:spChg>
        <pc:spChg chg="mod">
          <ac:chgData name="Richard Gowen" userId="fa808f909667fda9" providerId="LiveId" clId="{F84A821E-5F08-42DD-A302-ECE2388B8608}" dt="2020-10-19T01:33:46.133" v="11375" actId="20577"/>
          <ac:spMkLst>
            <pc:docMk/>
            <pc:sldMk cId="3440331322" sldId="319"/>
            <ac:spMk id="3" creationId="{00000000-0000-0000-0000-000000000000}"/>
          </ac:spMkLst>
        </pc:spChg>
        <pc:spChg chg="mod">
          <ac:chgData name="Richard Gowen" userId="fa808f909667fda9" providerId="LiveId" clId="{F84A821E-5F08-42DD-A302-ECE2388B8608}" dt="2020-10-18T05:13:03.819" v="8167" actId="14100"/>
          <ac:spMkLst>
            <pc:docMk/>
            <pc:sldMk cId="3440331322" sldId="319"/>
            <ac:spMk id="4" creationId="{F323048A-1CA2-45E0-B1EC-3FC196B6A0A8}"/>
          </ac:spMkLst>
        </pc:spChg>
        <pc:spChg chg="mod">
          <ac:chgData name="Richard Gowen" userId="fa808f909667fda9" providerId="LiveId" clId="{F84A821E-5F08-42DD-A302-ECE2388B8608}" dt="2020-10-18T15:00:35.763" v="8851"/>
          <ac:spMkLst>
            <pc:docMk/>
            <pc:sldMk cId="3440331322" sldId="319"/>
            <ac:spMk id="9" creationId="{9415A2AF-078B-49C9-AED8-6B108852A063}"/>
          </ac:spMkLst>
        </pc:spChg>
      </pc:sldChg>
      <pc:sldChg chg="modSp add mod ord">
        <pc:chgData name="Richard Gowen" userId="fa808f909667fda9" providerId="LiveId" clId="{F84A821E-5F08-42DD-A302-ECE2388B8608}" dt="2020-10-18T15:27:34.980" v="10812" actId="20577"/>
        <pc:sldMkLst>
          <pc:docMk/>
          <pc:sldMk cId="3869282430" sldId="320"/>
        </pc:sldMkLst>
        <pc:spChg chg="mod">
          <ac:chgData name="Richard Gowen" userId="fa808f909667fda9" providerId="LiveId" clId="{F84A821E-5F08-42DD-A302-ECE2388B8608}" dt="2020-10-18T15:08:27.766" v="9558" actId="20577"/>
          <ac:spMkLst>
            <pc:docMk/>
            <pc:sldMk cId="3869282430" sldId="320"/>
            <ac:spMk id="2" creationId="{00000000-0000-0000-0000-000000000000}"/>
          </ac:spMkLst>
        </pc:spChg>
        <pc:spChg chg="mod">
          <ac:chgData name="Richard Gowen" userId="fa808f909667fda9" providerId="LiveId" clId="{F84A821E-5F08-42DD-A302-ECE2388B8608}" dt="2020-10-18T15:27:34.980" v="10812" actId="20577"/>
          <ac:spMkLst>
            <pc:docMk/>
            <pc:sldMk cId="3869282430" sldId="320"/>
            <ac:spMk id="3" creationId="{00000000-0000-0000-0000-000000000000}"/>
          </ac:spMkLst>
        </pc:spChg>
      </pc:sldChg>
      <pc:sldChg chg="modSp add mod ord">
        <pc:chgData name="Richard Gowen" userId="fa808f909667fda9" providerId="LiveId" clId="{F84A821E-5F08-42DD-A302-ECE2388B8608}" dt="2020-10-19T22:35:00.335" v="12255" actId="113"/>
        <pc:sldMkLst>
          <pc:docMk/>
          <pc:sldMk cId="843782600" sldId="321"/>
        </pc:sldMkLst>
        <pc:spChg chg="mod">
          <ac:chgData name="Richard Gowen" userId="fa808f909667fda9" providerId="LiveId" clId="{F84A821E-5F08-42DD-A302-ECE2388B8608}" dt="2020-10-18T18:36:42.517" v="10896" actId="20577"/>
          <ac:spMkLst>
            <pc:docMk/>
            <pc:sldMk cId="843782600" sldId="321"/>
            <ac:spMk id="2" creationId="{00000000-0000-0000-0000-000000000000}"/>
          </ac:spMkLst>
        </pc:spChg>
        <pc:spChg chg="mod">
          <ac:chgData name="Richard Gowen" userId="fa808f909667fda9" providerId="LiveId" clId="{F84A821E-5F08-42DD-A302-ECE2388B8608}" dt="2020-10-19T22:35:00.335" v="12255" actId="113"/>
          <ac:spMkLst>
            <pc:docMk/>
            <pc:sldMk cId="843782600" sldId="321"/>
            <ac:spMk id="3" creationId="{00000000-0000-0000-0000-000000000000}"/>
          </ac:spMkLst>
        </pc:spChg>
      </pc:sldChg>
      <pc:sldChg chg="modSp add mod">
        <pc:chgData name="Richard Gowen" userId="fa808f909667fda9" providerId="LiveId" clId="{F84A821E-5F08-42DD-A302-ECE2388B8608}" dt="2020-10-19T01:39:04.885" v="11452" actId="20577"/>
        <pc:sldMkLst>
          <pc:docMk/>
          <pc:sldMk cId="4214088956" sldId="322"/>
        </pc:sldMkLst>
        <pc:spChg chg="mod">
          <ac:chgData name="Richard Gowen" userId="fa808f909667fda9" providerId="LiveId" clId="{F84A821E-5F08-42DD-A302-ECE2388B8608}" dt="2020-10-19T01:39:04.885" v="11452" actId="20577"/>
          <ac:spMkLst>
            <pc:docMk/>
            <pc:sldMk cId="4214088956" sldId="322"/>
            <ac:spMk id="3" creationId="{00000000-0000-0000-0000-000000000000}"/>
          </ac:spMkLst>
        </pc:spChg>
        <pc:spChg chg="mod">
          <ac:chgData name="Richard Gowen" userId="fa808f909667fda9" providerId="LiveId" clId="{F84A821E-5F08-42DD-A302-ECE2388B8608}" dt="2020-10-19T01:34:28.792" v="11379" actId="20577"/>
          <ac:spMkLst>
            <pc:docMk/>
            <pc:sldMk cId="4214088956" sldId="322"/>
            <ac:spMk id="9" creationId="{9415A2AF-078B-49C9-AED8-6B108852A063}"/>
          </ac:spMkLst>
        </pc:spChg>
      </pc:sldChg>
      <pc:sldChg chg="modSp mod">
        <pc:chgData name="Richard Gowen" userId="fa808f909667fda9" providerId="LiveId" clId="{F84A821E-5F08-42DD-A302-ECE2388B8608}" dt="2020-10-19T22:46:51.205" v="12489" actId="20577"/>
        <pc:sldMkLst>
          <pc:docMk/>
          <pc:sldMk cId="792581372" sldId="325"/>
        </pc:sldMkLst>
        <pc:spChg chg="mod">
          <ac:chgData name="Richard Gowen" userId="fa808f909667fda9" providerId="LiveId" clId="{F84A821E-5F08-42DD-A302-ECE2388B8608}" dt="2020-10-19T22:46:51.205" v="12489" actId="20577"/>
          <ac:spMkLst>
            <pc:docMk/>
            <pc:sldMk cId="792581372" sldId="325"/>
            <ac:spMk id="5" creationId="{64DAAEBF-9A8A-4E3C-AD55-7E829B8E3DB4}"/>
          </ac:spMkLst>
        </pc:spChg>
        <pc:picChg chg="mod">
          <ac:chgData name="Richard Gowen" userId="fa808f909667fda9" providerId="LiveId" clId="{F84A821E-5F08-42DD-A302-ECE2388B8608}" dt="2020-10-19T22:41:46.179" v="12334" actId="1038"/>
          <ac:picMkLst>
            <pc:docMk/>
            <pc:sldMk cId="792581372" sldId="325"/>
            <ac:picMk id="9" creationId="{12CFBC6F-6F7E-47F2-B50C-06CF55B52D29}"/>
          </ac:picMkLst>
        </pc:picChg>
      </pc:sldChg>
      <pc:sldChg chg="modSp add mod ord">
        <pc:chgData name="Richard Gowen" userId="fa808f909667fda9" providerId="LiveId" clId="{F84A821E-5F08-42DD-A302-ECE2388B8608}" dt="2020-10-19T22:26:56.715" v="12253" actId="6549"/>
        <pc:sldMkLst>
          <pc:docMk/>
          <pc:sldMk cId="1710934107" sldId="326"/>
        </pc:sldMkLst>
        <pc:spChg chg="mod">
          <ac:chgData name="Richard Gowen" userId="fa808f909667fda9" providerId="LiveId" clId="{F84A821E-5F08-42DD-A302-ECE2388B8608}" dt="2020-10-19T22:14:22.165" v="11579" actId="20577"/>
          <ac:spMkLst>
            <pc:docMk/>
            <pc:sldMk cId="1710934107" sldId="326"/>
            <ac:spMk id="2" creationId="{00000000-0000-0000-0000-000000000000}"/>
          </ac:spMkLst>
        </pc:spChg>
        <pc:spChg chg="mod">
          <ac:chgData name="Richard Gowen" userId="fa808f909667fda9" providerId="LiveId" clId="{F84A821E-5F08-42DD-A302-ECE2388B8608}" dt="2020-10-19T22:26:56.715" v="12253" actId="6549"/>
          <ac:spMkLst>
            <pc:docMk/>
            <pc:sldMk cId="1710934107" sldId="326"/>
            <ac:spMk id="3" creationId="{00000000-0000-0000-0000-000000000000}"/>
          </ac:spMkLst>
        </pc:spChg>
      </pc:sldChg>
      <pc:sldChg chg="addSp delSp modSp add mod">
        <pc:chgData name="Richard Gowen" userId="fa808f909667fda9" providerId="LiveId" clId="{F84A821E-5F08-42DD-A302-ECE2388B8608}" dt="2020-10-20T01:01:58.121" v="14226" actId="20577"/>
        <pc:sldMkLst>
          <pc:docMk/>
          <pc:sldMk cId="1572944952" sldId="327"/>
        </pc:sldMkLst>
        <pc:spChg chg="mod">
          <ac:chgData name="Richard Gowen" userId="fa808f909667fda9" providerId="LiveId" clId="{F84A821E-5F08-42DD-A302-ECE2388B8608}" dt="2020-10-20T01:01:58.121" v="14226" actId="20577"/>
          <ac:spMkLst>
            <pc:docMk/>
            <pc:sldMk cId="1572944952" sldId="327"/>
            <ac:spMk id="5" creationId="{64DAAEBF-9A8A-4E3C-AD55-7E829B8E3DB4}"/>
          </ac:spMkLst>
        </pc:spChg>
        <pc:picChg chg="add del mod">
          <ac:chgData name="Richard Gowen" userId="fa808f909667fda9" providerId="LiveId" clId="{F84A821E-5F08-42DD-A302-ECE2388B8608}" dt="2020-10-19T23:16:35.248" v="13488" actId="14100"/>
          <ac:picMkLst>
            <pc:docMk/>
            <pc:sldMk cId="1572944952" sldId="327"/>
            <ac:picMk id="9" creationId="{12CFBC6F-6F7E-47F2-B50C-06CF55B52D29}"/>
          </ac:picMkLst>
        </pc:picChg>
      </pc:sldChg>
      <pc:sldChg chg="modSp add mod ord">
        <pc:chgData name="Richard Gowen" userId="fa808f909667fda9" providerId="LiveId" clId="{F84A821E-5F08-42DD-A302-ECE2388B8608}" dt="2020-10-20T00:28:21.172" v="13504"/>
        <pc:sldMkLst>
          <pc:docMk/>
          <pc:sldMk cId="1092123375" sldId="328"/>
        </pc:sldMkLst>
        <pc:spChg chg="mod">
          <ac:chgData name="Richard Gowen" userId="fa808f909667fda9" providerId="LiveId" clId="{F84A821E-5F08-42DD-A302-ECE2388B8608}" dt="2020-10-20T00:28:21.172" v="13504"/>
          <ac:spMkLst>
            <pc:docMk/>
            <pc:sldMk cId="1092123375" sldId="328"/>
            <ac:spMk id="4" creationId="{0039C68C-E722-4279-99E6-3B31429ED155}"/>
          </ac:spMkLst>
        </pc:spChg>
        <pc:spChg chg="mod">
          <ac:chgData name="Richard Gowen" userId="fa808f909667fda9" providerId="LiveId" clId="{F84A821E-5F08-42DD-A302-ECE2388B8608}" dt="2020-10-20T00:27:39.342" v="13503" actId="27636"/>
          <ac:spMkLst>
            <pc:docMk/>
            <pc:sldMk cId="1092123375" sldId="328"/>
            <ac:spMk id="20" creationId="{1A0D982D-AEE2-4881-A39D-4681D7F027AC}"/>
          </ac:spMkLst>
        </pc:spChg>
      </pc:sldChg>
      <pc:sldChg chg="delSp modSp add mod ord">
        <pc:chgData name="Richard Gowen" userId="fa808f909667fda9" providerId="LiveId" clId="{F84A821E-5F08-42DD-A302-ECE2388B8608}" dt="2020-10-20T00:35:47.754" v="13579" actId="1038"/>
        <pc:sldMkLst>
          <pc:docMk/>
          <pc:sldMk cId="1650421724" sldId="329"/>
        </pc:sldMkLst>
        <pc:spChg chg="mod">
          <ac:chgData name="Richard Gowen" userId="fa808f909667fda9" providerId="LiveId" clId="{F84A821E-5F08-42DD-A302-ECE2388B8608}" dt="2020-10-20T00:32:46.706" v="13508"/>
          <ac:spMkLst>
            <pc:docMk/>
            <pc:sldMk cId="1650421724" sldId="329"/>
            <ac:spMk id="4" creationId="{0039C68C-E722-4279-99E6-3B31429ED155}"/>
          </ac:spMkLst>
        </pc:spChg>
        <pc:spChg chg="mod">
          <ac:chgData name="Richard Gowen" userId="fa808f909667fda9" providerId="LiveId" clId="{F84A821E-5F08-42DD-A302-ECE2388B8608}" dt="2020-10-20T00:35:47.754" v="13579" actId="1038"/>
          <ac:spMkLst>
            <pc:docMk/>
            <pc:sldMk cId="1650421724" sldId="329"/>
            <ac:spMk id="6" creationId="{2D2C12DC-494E-40E1-A81F-5FA52E3CA52E}"/>
          </ac:spMkLst>
        </pc:spChg>
        <pc:spChg chg="mod">
          <ac:chgData name="Richard Gowen" userId="fa808f909667fda9" providerId="LiveId" clId="{F84A821E-5F08-42DD-A302-ECE2388B8608}" dt="2020-10-20T00:33:57.707" v="13541" actId="20577"/>
          <ac:spMkLst>
            <pc:docMk/>
            <pc:sldMk cId="1650421724" sldId="329"/>
            <ac:spMk id="9" creationId="{EA80A8CA-3F88-4A57-8B27-A17C6C79D68D}"/>
          </ac:spMkLst>
        </pc:spChg>
        <pc:spChg chg="mod">
          <ac:chgData name="Richard Gowen" userId="fa808f909667fda9" providerId="LiveId" clId="{F84A821E-5F08-42DD-A302-ECE2388B8608}" dt="2020-10-20T00:32:57.428" v="13512" actId="27636"/>
          <ac:spMkLst>
            <pc:docMk/>
            <pc:sldMk cId="1650421724" sldId="329"/>
            <ac:spMk id="20" creationId="{1A0D982D-AEE2-4881-A39D-4681D7F027AC}"/>
          </ac:spMkLst>
        </pc:spChg>
        <pc:picChg chg="del">
          <ac:chgData name="Richard Gowen" userId="fa808f909667fda9" providerId="LiveId" clId="{F84A821E-5F08-42DD-A302-ECE2388B8608}" dt="2020-10-20T00:33:04.251" v="13513" actId="478"/>
          <ac:picMkLst>
            <pc:docMk/>
            <pc:sldMk cId="1650421724" sldId="329"/>
            <ac:picMk id="2" creationId="{4AD75C61-FFC7-4054-91AC-A9CF25BF415B}"/>
          </ac:picMkLst>
        </pc:picChg>
        <pc:picChg chg="del">
          <ac:chgData name="Richard Gowen" userId="fa808f909667fda9" providerId="LiveId" clId="{F84A821E-5F08-42DD-A302-ECE2388B8608}" dt="2020-10-20T00:33:06.886" v="13514" actId="478"/>
          <ac:picMkLst>
            <pc:docMk/>
            <pc:sldMk cId="1650421724" sldId="329"/>
            <ac:picMk id="3" creationId="{EE85E771-A60E-42C8-8FFA-9E3689E29E7F}"/>
          </ac:picMkLst>
        </pc:picChg>
        <pc:picChg chg="mod">
          <ac:chgData name="Richard Gowen" userId="fa808f909667fda9" providerId="LiveId" clId="{F84A821E-5F08-42DD-A302-ECE2388B8608}" dt="2020-10-20T00:34:14.851" v="13547" actId="1076"/>
          <ac:picMkLst>
            <pc:docMk/>
            <pc:sldMk cId="1650421724" sldId="329"/>
            <ac:picMk id="11" creationId="{C6E4A193-171A-460A-9386-CCF9B71124A9}"/>
          </ac:picMkLst>
        </pc:picChg>
        <pc:picChg chg="mod">
          <ac:chgData name="Richard Gowen" userId="fa808f909667fda9" providerId="LiveId" clId="{F84A821E-5F08-42DD-A302-ECE2388B8608}" dt="2020-10-20T00:34:12.804" v="13546" actId="1076"/>
          <ac:picMkLst>
            <pc:docMk/>
            <pc:sldMk cId="1650421724" sldId="329"/>
            <ac:picMk id="14" creationId="{5C8CEBA6-01AD-4F2B-87B9-0404C4DB8D7B}"/>
          </ac:picMkLst>
        </pc:picChg>
        <pc:picChg chg="del">
          <ac:chgData name="Richard Gowen" userId="fa808f909667fda9" providerId="LiveId" clId="{F84A821E-5F08-42DD-A302-ECE2388B8608}" dt="2020-10-20T00:34:09.173" v="13543" actId="478"/>
          <ac:picMkLst>
            <pc:docMk/>
            <pc:sldMk cId="1650421724" sldId="329"/>
            <ac:picMk id="16" creationId="{239E9C5B-B2E8-4E89-9CA3-8B0B2F250306}"/>
          </ac:picMkLst>
        </pc:picChg>
        <pc:picChg chg="del">
          <ac:chgData name="Richard Gowen" userId="fa808f909667fda9" providerId="LiveId" clId="{F84A821E-5F08-42DD-A302-ECE2388B8608}" dt="2020-10-20T00:34:10.882" v="13544" actId="478"/>
          <ac:picMkLst>
            <pc:docMk/>
            <pc:sldMk cId="1650421724" sldId="329"/>
            <ac:picMk id="18" creationId="{3C8392D7-1E76-4234-90C7-2A10AC5CA1D6}"/>
          </ac:picMkLst>
        </pc:picChg>
        <pc:picChg chg="del">
          <ac:chgData name="Richard Gowen" userId="fa808f909667fda9" providerId="LiveId" clId="{F84A821E-5F08-42DD-A302-ECE2388B8608}" dt="2020-10-20T00:34:08.095" v="13542" actId="478"/>
          <ac:picMkLst>
            <pc:docMk/>
            <pc:sldMk cId="1650421724" sldId="329"/>
            <ac:picMk id="21" creationId="{5956FF39-8499-4BB9-A237-165B938F86DE}"/>
          </ac:picMkLst>
        </pc:picChg>
      </pc:sldChg>
      <pc:sldChg chg="modSp add mod ord">
        <pc:chgData name="Richard Gowen" userId="fa808f909667fda9" providerId="LiveId" clId="{F84A821E-5F08-42DD-A302-ECE2388B8608}" dt="2020-10-20T01:01:51.545" v="14223" actId="20577"/>
        <pc:sldMkLst>
          <pc:docMk/>
          <pc:sldMk cId="3194460477" sldId="330"/>
        </pc:sldMkLst>
        <pc:spChg chg="mod">
          <ac:chgData name="Richard Gowen" userId="fa808f909667fda9" providerId="LiveId" clId="{F84A821E-5F08-42DD-A302-ECE2388B8608}" dt="2020-10-20T00:57:05.071" v="14024"/>
          <ac:spMkLst>
            <pc:docMk/>
            <pc:sldMk cId="3194460477" sldId="330"/>
            <ac:spMk id="4" creationId="{0039C68C-E722-4279-99E6-3B31429ED155}"/>
          </ac:spMkLst>
        </pc:spChg>
        <pc:spChg chg="mod">
          <ac:chgData name="Richard Gowen" userId="fa808f909667fda9" providerId="LiveId" clId="{F84A821E-5F08-42DD-A302-ECE2388B8608}" dt="2020-10-20T01:01:51.545" v="14223" actId="20577"/>
          <ac:spMkLst>
            <pc:docMk/>
            <pc:sldMk cId="3194460477" sldId="330"/>
            <ac:spMk id="5" creationId="{64DAAEBF-9A8A-4E3C-AD55-7E829B8E3DB4}"/>
          </ac:spMkLst>
        </pc:spChg>
        <pc:spChg chg="mod">
          <ac:chgData name="Richard Gowen" userId="fa808f909667fda9" providerId="LiveId" clId="{F84A821E-5F08-42DD-A302-ECE2388B8608}" dt="2020-10-20T00:57:09.589" v="14028" actId="27636"/>
          <ac:spMkLst>
            <pc:docMk/>
            <pc:sldMk cId="3194460477" sldId="330"/>
            <ac:spMk id="6" creationId="{1EF23B39-4151-4CE4-9441-247B3CC77E0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10/20/2020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10/20/2020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0.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0212" y="1519562"/>
            <a:ext cx="8791575" cy="2521258"/>
          </a:xfrm>
          <a:effectLst>
            <a:outerShdw blurRad="50800" dist="38100" dir="2700000" algn="tl" rotWithShape="0">
              <a:schemeClr val="tx1">
                <a:alpha val="40000"/>
              </a:schemeClr>
            </a:outerShdw>
          </a:effectLst>
        </p:spPr>
        <p:txBody>
          <a:bodyPr anchor="t" anchorCtr="0">
            <a:normAutofit/>
          </a:bodyPr>
          <a:lstStyle/>
          <a:p>
            <a:pPr algn="ctr"/>
            <a:r>
              <a:rPr lang="en-US" sz="5400" b="1" cap="none" dirty="0">
                <a:effectLst>
                  <a:outerShdw blurRad="38100" dist="38100" dir="2700000" algn="tl">
                    <a:srgbClr val="000000">
                      <a:alpha val="43137"/>
                    </a:srgbClr>
                  </a:outerShdw>
                </a:effectLst>
              </a:rPr>
              <a:t>Learn CircuitPython</a:t>
            </a:r>
            <a:br>
              <a:rPr lang="en-US" sz="5400" b="1" cap="none" dirty="0">
                <a:effectLst>
                  <a:outerShdw blurRad="38100" dist="38100" dir="2700000" algn="tl">
                    <a:srgbClr val="000000">
                      <a:alpha val="43137"/>
                    </a:srgbClr>
                  </a:outerShdw>
                </a:effectLst>
              </a:rPr>
            </a:br>
            <a:r>
              <a:rPr lang="en-US" sz="5400" b="1" cap="none" dirty="0">
                <a:effectLst>
                  <a:outerShdw blurRad="38100" dist="38100" dir="2700000" algn="tl">
                    <a:srgbClr val="000000">
                      <a:alpha val="43137"/>
                    </a:srgbClr>
                  </a:outerShdw>
                </a:effectLst>
              </a:rPr>
              <a:t>using the </a:t>
            </a:r>
            <a:br>
              <a:rPr lang="en-US" sz="5400" b="1" cap="none" dirty="0">
                <a:effectLst>
                  <a:outerShdw blurRad="38100" dist="38100" dir="2700000" algn="tl">
                    <a:srgbClr val="000000">
                      <a:alpha val="43137"/>
                    </a:srgbClr>
                  </a:outerShdw>
                </a:effectLst>
              </a:rPr>
            </a:br>
            <a:r>
              <a:rPr lang="en-US" sz="5400" b="1" cap="none" dirty="0">
                <a:effectLst>
                  <a:outerShdw blurRad="38100" dist="38100" dir="2700000" algn="tl">
                    <a:srgbClr val="000000">
                      <a:alpha val="43137"/>
                    </a:srgbClr>
                  </a:outerShdw>
                </a:effectLst>
              </a:rPr>
              <a:t>Adafruit Trinket M0</a:t>
            </a:r>
          </a:p>
        </p:txBody>
      </p:sp>
      <p:sp>
        <p:nvSpPr>
          <p:cNvPr id="3" name="Subtitle 2"/>
          <p:cNvSpPr>
            <a:spLocks noGrp="1"/>
          </p:cNvSpPr>
          <p:nvPr>
            <p:ph type="subTitle" idx="1"/>
          </p:nvPr>
        </p:nvSpPr>
        <p:spPr>
          <a:xfrm>
            <a:off x="1876424" y="4648200"/>
            <a:ext cx="8791575" cy="2168446"/>
          </a:xfrm>
        </p:spPr>
        <p:txBody>
          <a:bodyPr>
            <a:normAutofit/>
          </a:bodyPr>
          <a:lstStyle/>
          <a:p>
            <a:pPr algn="ctr"/>
            <a:r>
              <a:rPr lang="en-US" dirty="0"/>
              <a:t>Presented by Richard Gowen </a:t>
            </a:r>
            <a:r>
              <a:rPr lang="en-US" cap="none" dirty="0">
                <a:latin typeface="Courier New" panose="02070309020205020404" pitchFamily="49" charset="0"/>
                <a:cs typeface="Courier New" panose="02070309020205020404" pitchFamily="49" charset="0"/>
              </a:rPr>
              <a:t>(@alt_bier</a:t>
            </a:r>
            <a:r>
              <a:rPr lang="en-US" dirty="0"/>
              <a:t>)</a:t>
            </a:r>
          </a:p>
          <a:p>
            <a:pPr algn="ctr"/>
            <a:r>
              <a:rPr lang="en-US" cap="none" dirty="0"/>
              <a:t>Created for BSidesDFW 2020 HHV</a:t>
            </a:r>
            <a:endParaRPr lang="en-US" dirty="0"/>
          </a:p>
          <a:p>
            <a:pPr algn="ctr"/>
            <a:r>
              <a:rPr lang="en-US" cap="none" dirty="0"/>
              <a:t>This Slide Deck Is Available at  </a:t>
            </a:r>
            <a:r>
              <a:rPr lang="en-US" b="1" cap="none" dirty="0">
                <a:solidFill>
                  <a:schemeClr val="bg2">
                    <a:lumMod val="60000"/>
                    <a:lumOff val="40000"/>
                  </a:schemeClr>
                </a:solidFill>
                <a:latin typeface="Courier New" panose="02070309020205020404" pitchFamily="49" charset="0"/>
                <a:cs typeface="Courier New" panose="02070309020205020404" pitchFamily="49" charset="0"/>
              </a:rPr>
              <a:t>https://altbier.us/circuitpython/</a:t>
            </a:r>
          </a:p>
        </p:txBody>
      </p:sp>
      <p:pic>
        <p:nvPicPr>
          <p:cNvPr id="5" name="Picture 4" descr="A picture containing logo&#10;&#10;Description automatically generated">
            <a:extLst>
              <a:ext uri="{FF2B5EF4-FFF2-40B4-BE49-F238E27FC236}">
                <a16:creationId xmlns:a16="http://schemas.microsoft.com/office/drawing/2014/main" id="{750BE0D5-9184-474A-8675-B675C5A4908F}"/>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9188387" y="35512"/>
            <a:ext cx="2968101" cy="1484050"/>
          </a:xfrm>
          <a:prstGeom prst="rect">
            <a:avLst/>
          </a:prstGeom>
        </p:spPr>
      </p:pic>
    </p:spTree>
    <p:extLst>
      <p:ext uri="{BB962C8B-B14F-4D97-AF65-F5344CB8AC3E}">
        <p14:creationId xmlns:p14="http://schemas.microsoft.com/office/powerpoint/2010/main" val="3806664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0888"/>
          </a:xfrm>
        </p:spPr>
        <p:txBody>
          <a:bodyPr>
            <a:normAutofit/>
          </a:bodyPr>
          <a:lstStyle/>
          <a:p>
            <a:pPr algn="ctr"/>
            <a:r>
              <a:rPr lang="en-US" sz="4000" b="1" cap="none" dirty="0">
                <a:effectLst>
                  <a:outerShdw blurRad="50800" dist="38100" dir="2700000" algn="tl" rotWithShape="0">
                    <a:schemeClr val="tx1">
                      <a:alpha val="40000"/>
                    </a:schemeClr>
                  </a:outerShdw>
                </a:effectLst>
              </a:rPr>
              <a:t>Verify the Trinket M0 Firmware Version</a:t>
            </a:r>
          </a:p>
        </p:txBody>
      </p:sp>
      <p:sp>
        <p:nvSpPr>
          <p:cNvPr id="3" name="Content Placeholder 2"/>
          <p:cNvSpPr>
            <a:spLocks noGrp="1"/>
          </p:cNvSpPr>
          <p:nvPr>
            <p:ph idx="1"/>
          </p:nvPr>
        </p:nvSpPr>
        <p:spPr>
          <a:xfrm>
            <a:off x="1141412" y="1349408"/>
            <a:ext cx="10355171" cy="3460374"/>
          </a:xfrm>
        </p:spPr>
        <p:txBody>
          <a:bodyPr>
            <a:normAutofit fontScale="77500" lnSpcReduction="20000"/>
          </a:bodyPr>
          <a:lstStyle/>
          <a:p>
            <a:pPr marL="0" indent="0">
              <a:buNone/>
            </a:pPr>
            <a:r>
              <a:rPr lang="en-US" sz="2800" dirty="0"/>
              <a:t>There are several versions of CircuitPython firmware available, and the library files are not compatible between major versions (e.g. 2.x, 3.x, 5.x, 6.x, etc.)</a:t>
            </a:r>
          </a:p>
          <a:p>
            <a:pPr marL="0" indent="0">
              <a:buNone/>
            </a:pPr>
            <a:r>
              <a:rPr lang="en-US" sz="2800" dirty="0"/>
              <a:t>So, you should verify the version of CircuitPython firmware loaded on your Trinket M0 before you start working with it.</a:t>
            </a:r>
          </a:p>
          <a:p>
            <a:pPr marL="0" indent="0">
              <a:buNone/>
            </a:pPr>
            <a:r>
              <a:rPr lang="en-US" sz="2800" dirty="0"/>
              <a:t>This is easily done by connecting it and opening a file named </a:t>
            </a:r>
            <a:r>
              <a:rPr lang="en-US" sz="2800" dirty="0">
                <a:solidFill>
                  <a:srgbClr val="00B0F0"/>
                </a:solidFill>
              </a:rPr>
              <a:t>boot_out.txt</a:t>
            </a:r>
            <a:r>
              <a:rPr lang="en-US" sz="2800" dirty="0"/>
              <a:t> in the root of the </a:t>
            </a:r>
            <a:r>
              <a:rPr lang="en-US" sz="2800" dirty="0">
                <a:solidFill>
                  <a:srgbClr val="FFC000"/>
                </a:solidFill>
              </a:rPr>
              <a:t>CIRCUITPY</a:t>
            </a:r>
            <a:r>
              <a:rPr lang="en-US" sz="2800" dirty="0"/>
              <a:t> drive.</a:t>
            </a:r>
          </a:p>
          <a:p>
            <a:pPr marL="0" indent="0">
              <a:buNone/>
            </a:pPr>
            <a:r>
              <a:rPr lang="en-US" sz="2800" dirty="0"/>
              <a:t>This file will contain a line of text that shows the CircuitPython version.</a:t>
            </a:r>
          </a:p>
          <a:p>
            <a:pPr marL="0" indent="0">
              <a:buNone/>
            </a:pPr>
            <a:r>
              <a:rPr lang="en-US" sz="2800" dirty="0"/>
              <a:t>Note that my Trinket M0 came shipped with version 3.1.1 which I want to upgrade.</a:t>
            </a:r>
          </a:p>
        </p:txBody>
      </p:sp>
      <p:pic>
        <p:nvPicPr>
          <p:cNvPr id="4" name="Picture Placeholder 5">
            <a:extLst>
              <a:ext uri="{FF2B5EF4-FFF2-40B4-BE49-F238E27FC236}">
                <a16:creationId xmlns:a16="http://schemas.microsoft.com/office/drawing/2014/main" id="{4E45E498-2517-4162-979D-C78CE5433ACB}"/>
              </a:ext>
            </a:extLst>
          </p:cNvPr>
          <p:cNvPicPr>
            <a:picLocks noChangeAspect="1"/>
          </p:cNvPicPr>
          <p:nvPr/>
        </p:nvPicPr>
        <p:blipFill rotWithShape="1">
          <a:blip r:embed="rId2"/>
          <a:srcRect l="377" r="595"/>
          <a:stretch/>
        </p:blipFill>
        <p:spPr>
          <a:xfrm>
            <a:off x="2496105" y="4809782"/>
            <a:ext cx="7199790" cy="1885218"/>
          </a:xfrm>
          <a:prstGeom prst="round2DiagRect">
            <a:avLst>
              <a:gd name="adj1" fmla="val 4860"/>
              <a:gd name="adj2" fmla="val 11857"/>
            </a:avLst>
          </a:prstGeom>
        </p:spPr>
      </p:pic>
    </p:spTree>
    <p:extLst>
      <p:ext uri="{BB962C8B-B14F-4D97-AF65-F5344CB8AC3E}">
        <p14:creationId xmlns:p14="http://schemas.microsoft.com/office/powerpoint/2010/main" val="369454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0888"/>
          </a:xfrm>
        </p:spPr>
        <p:txBody>
          <a:bodyPr>
            <a:normAutofit/>
          </a:bodyPr>
          <a:lstStyle/>
          <a:p>
            <a:pPr algn="ctr"/>
            <a:r>
              <a:rPr lang="en-US" sz="4000" b="1" cap="none" dirty="0">
                <a:effectLst>
                  <a:outerShdw blurRad="50800" dist="38100" dir="2700000" algn="tl" rotWithShape="0">
                    <a:schemeClr val="tx1">
                      <a:alpha val="40000"/>
                    </a:schemeClr>
                  </a:outerShdw>
                </a:effectLst>
              </a:rPr>
              <a:t>Upgrading the Trinket M0 Firmware</a:t>
            </a:r>
          </a:p>
        </p:txBody>
      </p:sp>
      <p:sp>
        <p:nvSpPr>
          <p:cNvPr id="3" name="Content Placeholder 2"/>
          <p:cNvSpPr>
            <a:spLocks noGrp="1"/>
          </p:cNvSpPr>
          <p:nvPr>
            <p:ph idx="1"/>
          </p:nvPr>
        </p:nvSpPr>
        <p:spPr>
          <a:xfrm>
            <a:off x="1141412" y="1349407"/>
            <a:ext cx="10355171" cy="5273335"/>
          </a:xfrm>
        </p:spPr>
        <p:txBody>
          <a:bodyPr>
            <a:normAutofit fontScale="62500" lnSpcReduction="20000"/>
          </a:bodyPr>
          <a:lstStyle/>
          <a:p>
            <a:pPr marL="0" indent="0">
              <a:buNone/>
            </a:pPr>
            <a:r>
              <a:rPr lang="en-US" sz="2800" dirty="0"/>
              <a:t>To update the firmware is a fairly simple process.</a:t>
            </a:r>
          </a:p>
          <a:p>
            <a:r>
              <a:rPr lang="en-US" sz="2800" dirty="0"/>
              <a:t>Download the firmware file from </a:t>
            </a:r>
            <a:r>
              <a:rPr lang="en-US" sz="3200" b="1" dirty="0">
                <a:solidFill>
                  <a:schemeClr val="bg2">
                    <a:lumMod val="60000"/>
                    <a:lumOff val="40000"/>
                  </a:schemeClr>
                </a:solidFill>
                <a:latin typeface="Courier New" panose="02070309020205020404" pitchFamily="49" charset="0"/>
                <a:cs typeface="Courier New" panose="02070309020205020404" pitchFamily="49" charset="0"/>
              </a:rPr>
              <a:t>https://circuitpython.org/board/trinket_m0/</a:t>
            </a:r>
            <a:r>
              <a:rPr lang="en-US" sz="2800" dirty="0"/>
              <a:t> </a:t>
            </a:r>
          </a:p>
          <a:p>
            <a:pPr lvl="1"/>
            <a:r>
              <a:rPr lang="en-US" sz="2400" dirty="0"/>
              <a:t>Click the ‘</a:t>
            </a:r>
            <a:r>
              <a:rPr lang="en-US" sz="2400" dirty="0">
                <a:solidFill>
                  <a:srgbClr val="00B0F0"/>
                </a:solidFill>
              </a:rPr>
              <a:t>Download .UF2 Now</a:t>
            </a:r>
            <a:r>
              <a:rPr lang="en-US" sz="2400" dirty="0"/>
              <a:t>’ button to download the latest stable firmware version.</a:t>
            </a:r>
          </a:p>
          <a:p>
            <a:pPr lvl="1"/>
            <a:r>
              <a:rPr lang="en-US" sz="2900" dirty="0">
                <a:solidFill>
                  <a:schemeClr val="bg1"/>
                </a:solidFill>
                <a:effectLst/>
                <a:highlight>
                  <a:srgbClr val="00FFFF"/>
                </a:highlight>
              </a:rPr>
              <a:t>Note: The latest stable version at the time of this writing is </a:t>
            </a:r>
            <a:r>
              <a:rPr lang="en-US" sz="2900" dirty="0">
                <a:solidFill>
                  <a:srgbClr val="C00000"/>
                </a:solidFill>
                <a:effectLst/>
                <a:highlight>
                  <a:srgbClr val="00FFFF"/>
                </a:highlight>
              </a:rPr>
              <a:t>5.3.1</a:t>
            </a:r>
            <a:r>
              <a:rPr lang="en-US" sz="2900" dirty="0">
                <a:solidFill>
                  <a:schemeClr val="bg1"/>
                </a:solidFill>
                <a:effectLst/>
                <a:highlight>
                  <a:srgbClr val="00FFFF"/>
                </a:highlight>
              </a:rPr>
              <a:t> which is what we will use in these Labs.</a:t>
            </a:r>
          </a:p>
          <a:p>
            <a:r>
              <a:rPr lang="en-US" sz="2800" dirty="0"/>
              <a:t>Connect the Trinket M0 which will open a USB drive called </a:t>
            </a:r>
            <a:r>
              <a:rPr lang="en-US" sz="2800" dirty="0">
                <a:solidFill>
                  <a:srgbClr val="FFC000"/>
                </a:solidFill>
              </a:rPr>
              <a:t>CIRCUITPY</a:t>
            </a:r>
            <a:r>
              <a:rPr lang="en-US" sz="2800" dirty="0"/>
              <a:t>.</a:t>
            </a:r>
          </a:p>
          <a:p>
            <a:pPr lvl="1"/>
            <a:r>
              <a:rPr lang="en-US" sz="2400" dirty="0"/>
              <a:t>Optionally back up any </a:t>
            </a:r>
            <a:r>
              <a:rPr lang="en-US" sz="2400" dirty="0">
                <a:solidFill>
                  <a:srgbClr val="00B0F0"/>
                </a:solidFill>
              </a:rPr>
              <a:t>.py</a:t>
            </a:r>
            <a:r>
              <a:rPr lang="en-US" sz="2400" dirty="0"/>
              <a:t> files and the </a:t>
            </a:r>
            <a:r>
              <a:rPr lang="en-US" sz="2400" dirty="0">
                <a:solidFill>
                  <a:srgbClr val="00B0F0"/>
                </a:solidFill>
              </a:rPr>
              <a:t>lib</a:t>
            </a:r>
            <a:r>
              <a:rPr lang="en-US" sz="2400" dirty="0"/>
              <a:t> directory to your machine.</a:t>
            </a:r>
          </a:p>
          <a:p>
            <a:r>
              <a:rPr lang="en-US" sz="2800" dirty="0"/>
              <a:t>Click the Reset button on the trinket </a:t>
            </a:r>
            <a:r>
              <a:rPr lang="en-US" sz="2800" u="sng" dirty="0"/>
              <a:t>twice</a:t>
            </a:r>
            <a:r>
              <a:rPr lang="en-US" sz="2800" dirty="0"/>
              <a:t>. </a:t>
            </a:r>
          </a:p>
          <a:p>
            <a:pPr lvl="1"/>
            <a:r>
              <a:rPr lang="en-US" sz="2400" dirty="0"/>
              <a:t>Not like a mouse Double-click, but more like </a:t>
            </a:r>
            <a:r>
              <a:rPr lang="en-US" sz="2400" b="1" dirty="0">
                <a:solidFill>
                  <a:srgbClr val="00B0F0"/>
                </a:solidFill>
              </a:rPr>
              <a:t>Click-pause-Click</a:t>
            </a:r>
            <a:r>
              <a:rPr lang="en-US" sz="2400" dirty="0"/>
              <a:t>.</a:t>
            </a:r>
          </a:p>
          <a:p>
            <a:r>
              <a:rPr lang="en-US" sz="2800" dirty="0"/>
              <a:t>You should see the DotStar LED turn green and a new disk drive appear called </a:t>
            </a:r>
            <a:r>
              <a:rPr lang="en-US" sz="2800" dirty="0">
                <a:solidFill>
                  <a:srgbClr val="FFC000"/>
                </a:solidFill>
              </a:rPr>
              <a:t>TRINKETBOOT</a:t>
            </a:r>
            <a:r>
              <a:rPr lang="en-US" sz="2800" dirty="0"/>
              <a:t>.</a:t>
            </a:r>
          </a:p>
          <a:p>
            <a:r>
              <a:rPr lang="en-US" sz="2800" dirty="0"/>
              <a:t>Copy the </a:t>
            </a:r>
            <a:r>
              <a:rPr lang="en-US" sz="2800" dirty="0">
                <a:solidFill>
                  <a:srgbClr val="00B0F0"/>
                </a:solidFill>
              </a:rPr>
              <a:t>.uf2 </a:t>
            </a:r>
            <a:r>
              <a:rPr lang="en-US" sz="2800" dirty="0"/>
              <a:t>extension firmware file (e.g. </a:t>
            </a:r>
            <a:r>
              <a:rPr lang="en-US" sz="2800" dirty="0">
                <a:solidFill>
                  <a:srgbClr val="FFC000"/>
                </a:solidFill>
              </a:rPr>
              <a:t>adafruit-circuitpython-trinket_m0-en_US-5.3.1.uf2</a:t>
            </a:r>
            <a:r>
              <a:rPr lang="en-US" sz="2800" dirty="0"/>
              <a:t>) to the </a:t>
            </a:r>
            <a:r>
              <a:rPr lang="en-US" sz="2800" dirty="0">
                <a:solidFill>
                  <a:srgbClr val="FFC000"/>
                </a:solidFill>
              </a:rPr>
              <a:t>TRINKETBOOT</a:t>
            </a:r>
            <a:r>
              <a:rPr lang="en-US" sz="2800" dirty="0"/>
              <a:t> drive.</a:t>
            </a:r>
          </a:p>
          <a:p>
            <a:r>
              <a:rPr lang="en-US" sz="2800" dirty="0"/>
              <a:t>The Red LED will flash then the </a:t>
            </a:r>
            <a:r>
              <a:rPr lang="en-US" sz="2800" dirty="0">
                <a:solidFill>
                  <a:srgbClr val="FFC000"/>
                </a:solidFill>
              </a:rPr>
              <a:t>TRINKETBOOT</a:t>
            </a:r>
            <a:r>
              <a:rPr lang="en-US" sz="2800" dirty="0"/>
              <a:t> drive will disappear and the </a:t>
            </a:r>
            <a:r>
              <a:rPr lang="en-US" sz="2800" dirty="0">
                <a:solidFill>
                  <a:srgbClr val="FFC000"/>
                </a:solidFill>
              </a:rPr>
              <a:t>CIRCUITPY</a:t>
            </a:r>
            <a:r>
              <a:rPr lang="en-US" sz="2800" dirty="0"/>
              <a:t> drive will reappear.</a:t>
            </a:r>
          </a:p>
          <a:p>
            <a:r>
              <a:rPr lang="en-US" sz="2800" dirty="0"/>
              <a:t>The </a:t>
            </a:r>
            <a:r>
              <a:rPr lang="en-US" sz="2800" dirty="0">
                <a:solidFill>
                  <a:srgbClr val="00B0F0"/>
                </a:solidFill>
              </a:rPr>
              <a:t>main.py </a:t>
            </a:r>
            <a:r>
              <a:rPr lang="en-US" sz="2800" dirty="0"/>
              <a:t>file and library files in </a:t>
            </a:r>
            <a:r>
              <a:rPr lang="en-US" sz="2800" dirty="0">
                <a:solidFill>
                  <a:srgbClr val="00B0F0"/>
                </a:solidFill>
              </a:rPr>
              <a:t>lib</a:t>
            </a:r>
            <a:r>
              <a:rPr lang="en-US" sz="2800" dirty="0"/>
              <a:t> may be deleted in this process.</a:t>
            </a:r>
          </a:p>
          <a:p>
            <a:pPr marL="0" indent="0">
              <a:buNone/>
            </a:pPr>
            <a:r>
              <a:rPr lang="en-US" sz="2800" dirty="0"/>
              <a:t>That’s it, the trinket is now running the new firmware for the Circuit Python version that you copied to it.</a:t>
            </a:r>
          </a:p>
        </p:txBody>
      </p:sp>
    </p:spTree>
    <p:extLst>
      <p:ext uri="{BB962C8B-B14F-4D97-AF65-F5344CB8AC3E}">
        <p14:creationId xmlns:p14="http://schemas.microsoft.com/office/powerpoint/2010/main" val="209536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0888"/>
          </a:xfrm>
        </p:spPr>
        <p:txBody>
          <a:bodyPr>
            <a:normAutofit/>
          </a:bodyPr>
          <a:lstStyle/>
          <a:p>
            <a:pPr algn="ctr"/>
            <a:r>
              <a:rPr lang="en-US" sz="4000" b="1" cap="none" dirty="0">
                <a:effectLst>
                  <a:outerShdw blurRad="50800" dist="38100" dir="2700000" algn="tl" rotWithShape="0">
                    <a:schemeClr val="tx1">
                      <a:alpha val="40000"/>
                    </a:schemeClr>
                  </a:outerShdw>
                </a:effectLst>
              </a:rPr>
              <a:t>CircuitPython Library Files</a:t>
            </a:r>
          </a:p>
        </p:txBody>
      </p:sp>
      <p:sp>
        <p:nvSpPr>
          <p:cNvPr id="3" name="Content Placeholder 2"/>
          <p:cNvSpPr>
            <a:spLocks noGrp="1"/>
          </p:cNvSpPr>
          <p:nvPr>
            <p:ph idx="1"/>
          </p:nvPr>
        </p:nvSpPr>
        <p:spPr>
          <a:xfrm>
            <a:off x="1141412" y="1349407"/>
            <a:ext cx="10355171" cy="5273335"/>
          </a:xfrm>
        </p:spPr>
        <p:txBody>
          <a:bodyPr>
            <a:normAutofit/>
          </a:bodyPr>
          <a:lstStyle/>
          <a:p>
            <a:pPr marL="0" indent="0">
              <a:buNone/>
            </a:pPr>
            <a:r>
              <a:rPr lang="en-US" sz="2800" dirty="0"/>
              <a:t>Whether you recently upgraded or just want to create a new project with your current version of CircuitPython, you will want to download the library files for the version you are working with.</a:t>
            </a:r>
          </a:p>
          <a:p>
            <a:pPr marL="0" indent="0">
              <a:buNone/>
            </a:pPr>
            <a:r>
              <a:rPr lang="en-US" sz="2800" dirty="0"/>
              <a:t>Given the small amount of storage available it is important to only add the libraries you need to your device.  </a:t>
            </a:r>
          </a:p>
          <a:p>
            <a:pPr marL="0" indent="0">
              <a:buNone/>
            </a:pPr>
            <a:r>
              <a:rPr lang="en-US" sz="2800" dirty="0"/>
              <a:t>You'll want the compiled library files available on your PC to allow you to keep file size down and copy only what you need when you need it.  </a:t>
            </a:r>
          </a:p>
          <a:p>
            <a:pPr marL="0" indent="0">
              <a:buNone/>
            </a:pPr>
            <a:r>
              <a:rPr lang="en-US" sz="2800" dirty="0"/>
              <a:t>The library file bundle package is also a good source of example code covering various tasks.</a:t>
            </a:r>
          </a:p>
        </p:txBody>
      </p:sp>
    </p:spTree>
    <p:extLst>
      <p:ext uri="{BB962C8B-B14F-4D97-AF65-F5344CB8AC3E}">
        <p14:creationId xmlns:p14="http://schemas.microsoft.com/office/powerpoint/2010/main" val="1075177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0888"/>
          </a:xfrm>
        </p:spPr>
        <p:txBody>
          <a:bodyPr>
            <a:normAutofit/>
          </a:bodyPr>
          <a:lstStyle/>
          <a:p>
            <a:pPr algn="ctr"/>
            <a:r>
              <a:rPr lang="en-US" sz="4000" b="1" cap="none" dirty="0">
                <a:effectLst>
                  <a:outerShdw blurRad="50800" dist="38100" dir="2700000" algn="tl" rotWithShape="0">
                    <a:schemeClr val="tx1">
                      <a:alpha val="40000"/>
                    </a:schemeClr>
                  </a:outerShdw>
                </a:effectLst>
              </a:rPr>
              <a:t>Downloading CircuitPython Library Files</a:t>
            </a:r>
          </a:p>
        </p:txBody>
      </p:sp>
      <p:sp>
        <p:nvSpPr>
          <p:cNvPr id="3" name="Content Placeholder 2"/>
          <p:cNvSpPr>
            <a:spLocks noGrp="1"/>
          </p:cNvSpPr>
          <p:nvPr>
            <p:ph idx="1"/>
          </p:nvPr>
        </p:nvSpPr>
        <p:spPr>
          <a:xfrm>
            <a:off x="1141412" y="1349407"/>
            <a:ext cx="10451147" cy="5273335"/>
          </a:xfrm>
        </p:spPr>
        <p:txBody>
          <a:bodyPr>
            <a:normAutofit/>
          </a:bodyPr>
          <a:lstStyle/>
          <a:p>
            <a:pPr marL="0" indent="0">
              <a:buNone/>
            </a:pPr>
            <a:r>
              <a:rPr lang="en-US" sz="2800" dirty="0"/>
              <a:t>You can find the library file bundle packages for recent versions of CircuitPython here: </a:t>
            </a:r>
            <a:r>
              <a:rPr lang="en-US" sz="2800" b="1" dirty="0">
                <a:solidFill>
                  <a:schemeClr val="bg2">
                    <a:lumMod val="60000"/>
                    <a:lumOff val="40000"/>
                  </a:schemeClr>
                </a:solidFill>
                <a:latin typeface="Courier New" panose="02070309020205020404" pitchFamily="49" charset="0"/>
                <a:cs typeface="Courier New" panose="02070309020205020404" pitchFamily="49" charset="0"/>
              </a:rPr>
              <a:t>https://circuitpython.org/libraries</a:t>
            </a:r>
            <a:r>
              <a:rPr lang="en-US" sz="2800" dirty="0"/>
              <a:t> </a:t>
            </a:r>
          </a:p>
          <a:p>
            <a:pPr marL="0" indent="0">
              <a:buNone/>
            </a:pPr>
            <a:r>
              <a:rPr lang="en-US" sz="2800" dirty="0"/>
              <a:t>Choose the bundle that corresponds with your version and extract it.</a:t>
            </a:r>
          </a:p>
          <a:p>
            <a:pPr marL="0" indent="0">
              <a:buNone/>
            </a:pPr>
            <a:r>
              <a:rPr lang="en-US" sz="2800" dirty="0"/>
              <a:t>Now just copy any file you need from the </a:t>
            </a:r>
            <a:r>
              <a:rPr lang="en-US" sz="2800" dirty="0">
                <a:solidFill>
                  <a:srgbClr val="00B0F0"/>
                </a:solidFill>
              </a:rPr>
              <a:t>lib</a:t>
            </a:r>
            <a:r>
              <a:rPr lang="en-US" sz="2800" dirty="0"/>
              <a:t> directory.</a:t>
            </a:r>
          </a:p>
        </p:txBody>
      </p:sp>
      <p:pic>
        <p:nvPicPr>
          <p:cNvPr id="4" name="Picture Placeholder 5">
            <a:extLst>
              <a:ext uri="{FF2B5EF4-FFF2-40B4-BE49-F238E27FC236}">
                <a16:creationId xmlns:a16="http://schemas.microsoft.com/office/drawing/2014/main" id="{C42F29F6-1357-46DF-A318-5A1E205A6AD6}"/>
              </a:ext>
            </a:extLst>
          </p:cNvPr>
          <p:cNvPicPr>
            <a:picLocks noChangeAspect="1"/>
          </p:cNvPicPr>
          <p:nvPr/>
        </p:nvPicPr>
        <p:blipFill rotWithShape="1">
          <a:blip r:embed="rId2"/>
          <a:srcRect t="12369" b="1637"/>
          <a:stretch/>
        </p:blipFill>
        <p:spPr>
          <a:xfrm>
            <a:off x="1279666" y="4165600"/>
            <a:ext cx="4906782" cy="2210753"/>
          </a:xfrm>
          <a:prstGeom prst="round2DiagRect">
            <a:avLst>
              <a:gd name="adj1" fmla="val 4860"/>
              <a:gd name="adj2" fmla="val 11857"/>
            </a:avLst>
          </a:prstGeom>
        </p:spPr>
      </p:pic>
      <p:pic>
        <p:nvPicPr>
          <p:cNvPr id="6" name="Picture Placeholder 5">
            <a:extLst>
              <a:ext uri="{FF2B5EF4-FFF2-40B4-BE49-F238E27FC236}">
                <a16:creationId xmlns:a16="http://schemas.microsoft.com/office/drawing/2014/main" id="{4B0D3F00-E89C-49C1-AC87-51FA4EFD2934}"/>
              </a:ext>
            </a:extLst>
          </p:cNvPr>
          <p:cNvPicPr>
            <a:picLocks noChangeAspect="1"/>
          </p:cNvPicPr>
          <p:nvPr/>
        </p:nvPicPr>
        <p:blipFill>
          <a:blip r:embed="rId3"/>
          <a:srcRect l="5450" r="5450"/>
          <a:stretch/>
        </p:blipFill>
        <p:spPr>
          <a:xfrm>
            <a:off x="6435269" y="4165600"/>
            <a:ext cx="4906782" cy="2210753"/>
          </a:xfrm>
          <a:prstGeom prst="round2DiagRect">
            <a:avLst>
              <a:gd name="adj1" fmla="val 4860"/>
              <a:gd name="adj2" fmla="val 11857"/>
            </a:avLst>
          </a:prstGeom>
        </p:spPr>
      </p:pic>
    </p:spTree>
    <p:extLst>
      <p:ext uri="{BB962C8B-B14F-4D97-AF65-F5344CB8AC3E}">
        <p14:creationId xmlns:p14="http://schemas.microsoft.com/office/powerpoint/2010/main" val="3049529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0888"/>
          </a:xfrm>
        </p:spPr>
        <p:txBody>
          <a:bodyPr>
            <a:normAutofit/>
          </a:bodyPr>
          <a:lstStyle/>
          <a:p>
            <a:pPr algn="ctr"/>
            <a:r>
              <a:rPr lang="en-US" sz="4000" b="1" cap="none" dirty="0">
                <a:effectLst>
                  <a:outerShdw blurRad="50800" dist="38100" dir="2700000" algn="tl" rotWithShape="0">
                    <a:schemeClr val="tx1">
                      <a:alpha val="40000"/>
                    </a:schemeClr>
                  </a:outerShdw>
                </a:effectLst>
              </a:rPr>
              <a:t>Testing Trinket After Firmware Upgrade</a:t>
            </a:r>
          </a:p>
        </p:txBody>
      </p:sp>
      <p:sp>
        <p:nvSpPr>
          <p:cNvPr id="3" name="Content Placeholder 2"/>
          <p:cNvSpPr>
            <a:spLocks noGrp="1"/>
          </p:cNvSpPr>
          <p:nvPr>
            <p:ph idx="1"/>
          </p:nvPr>
        </p:nvSpPr>
        <p:spPr>
          <a:xfrm>
            <a:off x="1141412" y="1349407"/>
            <a:ext cx="10355171" cy="5273335"/>
          </a:xfrm>
        </p:spPr>
        <p:txBody>
          <a:bodyPr>
            <a:normAutofit fontScale="92500" lnSpcReduction="10000"/>
          </a:bodyPr>
          <a:lstStyle/>
          <a:p>
            <a:pPr marL="0" indent="0">
              <a:buNone/>
            </a:pPr>
            <a:r>
              <a:rPr lang="en-US" sz="2800" dirty="0"/>
              <a:t>When you upgrade the CircuitPython firmware it may delete your python code and library files, or worse leave them in place and non-functional.  So, its best to clear any files and load new ones to test.</a:t>
            </a:r>
          </a:p>
          <a:p>
            <a:pPr marL="0" indent="0">
              <a:buNone/>
            </a:pPr>
            <a:r>
              <a:rPr lang="en-US" sz="2800" dirty="0"/>
              <a:t>There are a few empty files that should be left on the </a:t>
            </a:r>
            <a:r>
              <a:rPr lang="en-US" sz="2800" dirty="0">
                <a:solidFill>
                  <a:srgbClr val="FFC000"/>
                </a:solidFill>
              </a:rPr>
              <a:t>CIRCUITPY</a:t>
            </a:r>
            <a:r>
              <a:rPr lang="en-US" sz="2800" dirty="0"/>
              <a:t> drive since they are there to prevent your PC from storing hidden files on the tiny drive.  These are: </a:t>
            </a:r>
          </a:p>
          <a:p>
            <a:pPr lvl="1"/>
            <a:r>
              <a:rPr lang="en-US" sz="2400" dirty="0">
                <a:solidFill>
                  <a:srgbClr val="00B0F0"/>
                </a:solidFill>
              </a:rPr>
              <a:t>.metadata_never_index</a:t>
            </a:r>
          </a:p>
          <a:p>
            <a:pPr lvl="1"/>
            <a:r>
              <a:rPr lang="en-US" sz="2400" dirty="0">
                <a:solidFill>
                  <a:srgbClr val="00B0F0"/>
                </a:solidFill>
              </a:rPr>
              <a:t>.Trashes</a:t>
            </a:r>
          </a:p>
          <a:p>
            <a:pPr lvl="1"/>
            <a:r>
              <a:rPr lang="en-US" sz="2400" dirty="0">
                <a:solidFill>
                  <a:srgbClr val="00B0F0"/>
                </a:solidFill>
              </a:rPr>
              <a:t>.fseventsd</a:t>
            </a:r>
          </a:p>
          <a:p>
            <a:pPr lvl="1"/>
            <a:r>
              <a:rPr lang="en-US" sz="2400" dirty="0">
                <a:solidFill>
                  <a:srgbClr val="00B0F0"/>
                </a:solidFill>
              </a:rPr>
              <a:t>.fseventsd/no_log </a:t>
            </a:r>
          </a:p>
          <a:p>
            <a:pPr marL="0" indent="0">
              <a:buNone/>
            </a:pPr>
            <a:r>
              <a:rPr lang="en-US" sz="2800" dirty="0"/>
              <a:t>The </a:t>
            </a:r>
            <a:r>
              <a:rPr lang="en-US" sz="2800" dirty="0">
                <a:solidFill>
                  <a:srgbClr val="00B0F0"/>
                </a:solidFill>
              </a:rPr>
              <a:t>lib</a:t>
            </a:r>
            <a:r>
              <a:rPr lang="en-US" sz="2800" dirty="0"/>
              <a:t> directory can remain but should be empty.</a:t>
            </a:r>
          </a:p>
          <a:p>
            <a:pPr marL="0" indent="0">
              <a:buNone/>
            </a:pPr>
            <a:endParaRPr lang="en-US" sz="2800" dirty="0"/>
          </a:p>
        </p:txBody>
      </p:sp>
    </p:spTree>
    <p:extLst>
      <p:ext uri="{BB962C8B-B14F-4D97-AF65-F5344CB8AC3E}">
        <p14:creationId xmlns:p14="http://schemas.microsoft.com/office/powerpoint/2010/main" val="410243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0888"/>
          </a:xfrm>
        </p:spPr>
        <p:txBody>
          <a:bodyPr>
            <a:normAutofit/>
          </a:bodyPr>
          <a:lstStyle/>
          <a:p>
            <a:pPr algn="ctr"/>
            <a:r>
              <a:rPr lang="en-US" sz="4000" b="1" cap="none" dirty="0">
                <a:effectLst>
                  <a:outerShdw blurRad="50800" dist="38100" dir="2700000" algn="tl" rotWithShape="0">
                    <a:schemeClr val="tx1">
                      <a:alpha val="40000"/>
                    </a:schemeClr>
                  </a:outerShdw>
                </a:effectLst>
              </a:rPr>
              <a:t>Testing Trinket After Firmware Upgrade</a:t>
            </a:r>
          </a:p>
        </p:txBody>
      </p:sp>
      <p:sp>
        <p:nvSpPr>
          <p:cNvPr id="3" name="Content Placeholder 2"/>
          <p:cNvSpPr>
            <a:spLocks noGrp="1"/>
          </p:cNvSpPr>
          <p:nvPr>
            <p:ph idx="1"/>
          </p:nvPr>
        </p:nvSpPr>
        <p:spPr>
          <a:xfrm>
            <a:off x="1141413" y="1349407"/>
            <a:ext cx="5516838" cy="5273335"/>
          </a:xfrm>
        </p:spPr>
        <p:txBody>
          <a:bodyPr>
            <a:normAutofit fontScale="70000" lnSpcReduction="20000"/>
          </a:bodyPr>
          <a:lstStyle/>
          <a:p>
            <a:pPr marL="0" indent="0">
              <a:buNone/>
            </a:pPr>
            <a:r>
              <a:rPr lang="en-US" sz="2800" dirty="0"/>
              <a:t>Create a file named </a:t>
            </a:r>
            <a:r>
              <a:rPr lang="en-US" sz="2800" dirty="0">
                <a:solidFill>
                  <a:srgbClr val="00B0F0"/>
                </a:solidFill>
              </a:rPr>
              <a:t>main.py</a:t>
            </a:r>
            <a:r>
              <a:rPr lang="en-US" sz="2800" dirty="0"/>
              <a:t> using Mu or your favorite editor.</a:t>
            </a:r>
          </a:p>
          <a:p>
            <a:pPr marL="0" indent="0">
              <a:buNone/>
            </a:pPr>
            <a:r>
              <a:rPr lang="en-US" sz="2800" dirty="0"/>
              <a:t>In the </a:t>
            </a:r>
            <a:r>
              <a:rPr lang="en-US" sz="2800" dirty="0">
                <a:solidFill>
                  <a:srgbClr val="00B0F0"/>
                </a:solidFill>
              </a:rPr>
              <a:t>main.py </a:t>
            </a:r>
            <a:r>
              <a:rPr lang="en-US" sz="2800" dirty="0"/>
              <a:t>file add the code shown on the right.</a:t>
            </a:r>
          </a:p>
          <a:p>
            <a:pPr marL="0" indent="0">
              <a:buNone/>
            </a:pPr>
            <a:r>
              <a:rPr lang="en-US" sz="2800" dirty="0"/>
              <a:t>This simple code will test that things are working.</a:t>
            </a:r>
          </a:p>
          <a:p>
            <a:pPr marL="0" indent="0">
              <a:buNone/>
            </a:pPr>
            <a:r>
              <a:rPr lang="en-US" sz="2800" dirty="0"/>
              <a:t>This code should </a:t>
            </a:r>
            <a:r>
              <a:rPr lang="en-US" sz="2800" dirty="0">
                <a:solidFill>
                  <a:srgbClr val="FFC000"/>
                </a:solidFill>
              </a:rPr>
              <a:t>blink the small Red LED </a:t>
            </a:r>
            <a:r>
              <a:rPr lang="en-US" sz="2800" dirty="0"/>
              <a:t>in the corner of the board and </a:t>
            </a:r>
            <a:r>
              <a:rPr lang="en-US" sz="2800" dirty="0">
                <a:solidFill>
                  <a:srgbClr val="FFC000"/>
                </a:solidFill>
              </a:rPr>
              <a:t>print some text to serial </a:t>
            </a:r>
            <a:r>
              <a:rPr lang="en-US" sz="2800" dirty="0"/>
              <a:t>output.  </a:t>
            </a:r>
          </a:p>
          <a:p>
            <a:pPr marL="0" indent="0">
              <a:buNone/>
            </a:pPr>
            <a:r>
              <a:rPr lang="en-US" sz="2800" dirty="0"/>
              <a:t>It will also cause the RBG LED in the center of the board to light solid Green indicating that it is running a program without error.</a:t>
            </a:r>
          </a:p>
          <a:p>
            <a:pPr marL="0" indent="0">
              <a:buNone/>
            </a:pPr>
            <a:r>
              <a:rPr lang="en-US" sz="2800" dirty="0"/>
              <a:t>If the Red LED is not blinking or the RBG LED is not solid Green, then there is a problem. </a:t>
            </a:r>
          </a:p>
          <a:p>
            <a:pPr lvl="1"/>
            <a:r>
              <a:rPr lang="en-US" sz="2400" dirty="0"/>
              <a:t>Check that your indentation is consistent in </a:t>
            </a:r>
            <a:r>
              <a:rPr lang="en-US" sz="2400" dirty="0">
                <a:solidFill>
                  <a:srgbClr val="00B0F0"/>
                </a:solidFill>
              </a:rPr>
              <a:t>main.py</a:t>
            </a:r>
            <a:r>
              <a:rPr lang="en-US" sz="2400" dirty="0"/>
              <a:t> (Python is strict about indentation)</a:t>
            </a:r>
          </a:p>
        </p:txBody>
      </p:sp>
      <p:sp>
        <p:nvSpPr>
          <p:cNvPr id="4" name="Content Placeholder 2">
            <a:extLst>
              <a:ext uri="{FF2B5EF4-FFF2-40B4-BE49-F238E27FC236}">
                <a16:creationId xmlns:a16="http://schemas.microsoft.com/office/drawing/2014/main" id="{F323048A-1CA2-45E0-B1EC-3FC196B6A0A8}"/>
              </a:ext>
            </a:extLst>
          </p:cNvPr>
          <p:cNvSpPr txBox="1">
            <a:spLocks/>
          </p:cNvSpPr>
          <p:nvPr/>
        </p:nvSpPr>
        <p:spPr>
          <a:xfrm>
            <a:off x="6094412" y="1349406"/>
            <a:ext cx="5244148" cy="527333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2800" dirty="0"/>
          </a:p>
        </p:txBody>
      </p:sp>
      <p:sp>
        <p:nvSpPr>
          <p:cNvPr id="9" name="Content Placeholder 2">
            <a:extLst>
              <a:ext uri="{FF2B5EF4-FFF2-40B4-BE49-F238E27FC236}">
                <a16:creationId xmlns:a16="http://schemas.microsoft.com/office/drawing/2014/main" id="{9415A2AF-078B-49C9-AED8-6B108852A063}"/>
              </a:ext>
            </a:extLst>
          </p:cNvPr>
          <p:cNvSpPr txBox="1">
            <a:spLocks/>
          </p:cNvSpPr>
          <p:nvPr/>
        </p:nvSpPr>
        <p:spPr>
          <a:xfrm>
            <a:off x="6658251" y="1349406"/>
            <a:ext cx="4971497" cy="527333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rgbClr val="00B0F0"/>
                </a:solidFill>
                <a:latin typeface="Courier New" panose="02070309020205020404" pitchFamily="49" charset="0"/>
                <a:cs typeface="Courier New" panose="02070309020205020404" pitchFamily="49" charset="0"/>
              </a:rPr>
              <a:t>import</a:t>
            </a:r>
            <a:r>
              <a:rPr lang="en-US" sz="1400" b="1" dirty="0">
                <a:latin typeface="Courier New" panose="02070309020205020404" pitchFamily="49" charset="0"/>
                <a:cs typeface="Courier New" panose="02070309020205020404" pitchFamily="49" charset="0"/>
              </a:rPr>
              <a:t> board</a:t>
            </a:r>
          </a:p>
          <a:p>
            <a:pPr marL="0" indent="0">
              <a:spcBef>
                <a:spcPts val="0"/>
              </a:spcBef>
              <a:buFont typeface="Arial" panose="020B0604020202020204" pitchFamily="34" charset="0"/>
              <a:buNone/>
            </a:pPr>
            <a:r>
              <a:rPr lang="en-US" sz="1400" b="1" dirty="0">
                <a:solidFill>
                  <a:srgbClr val="00B0F0"/>
                </a:solidFill>
                <a:latin typeface="Courier New" panose="02070309020205020404" pitchFamily="49" charset="0"/>
                <a:cs typeface="Courier New" panose="02070309020205020404" pitchFamily="49" charset="0"/>
              </a:rPr>
              <a:t>import</a:t>
            </a:r>
            <a:r>
              <a:rPr lang="en-US" sz="1400" b="1" dirty="0">
                <a:latin typeface="Courier New" panose="02070309020205020404" pitchFamily="49" charset="0"/>
                <a:cs typeface="Courier New" panose="02070309020205020404" pitchFamily="49" charset="0"/>
              </a:rPr>
              <a:t> digitalio</a:t>
            </a:r>
          </a:p>
          <a:p>
            <a:pPr marL="0" indent="0">
              <a:spcBef>
                <a:spcPts val="0"/>
              </a:spcBef>
              <a:buFont typeface="Arial" panose="020B0604020202020204" pitchFamily="34" charset="0"/>
              <a:buNone/>
            </a:pPr>
            <a:r>
              <a:rPr lang="en-US" sz="1400" b="1" dirty="0">
                <a:solidFill>
                  <a:srgbClr val="00B0F0"/>
                </a:solidFill>
                <a:latin typeface="Courier New" panose="02070309020205020404" pitchFamily="49" charset="0"/>
                <a:cs typeface="Courier New" panose="02070309020205020404" pitchFamily="49" charset="0"/>
              </a:rPr>
              <a:t>import</a:t>
            </a:r>
            <a:r>
              <a:rPr lang="en-US" sz="1400" b="1" dirty="0">
                <a:latin typeface="Courier New" panose="02070309020205020404" pitchFamily="49" charset="0"/>
                <a:cs typeface="Courier New" panose="02070309020205020404" pitchFamily="49" charset="0"/>
              </a:rPr>
              <a:t> time</a:t>
            </a:r>
          </a:p>
          <a:p>
            <a:pPr marL="0" indent="0">
              <a:spcBef>
                <a:spcPts val="0"/>
              </a:spcBef>
              <a:buFont typeface="Arial" panose="020B0604020202020204" pitchFamily="34" charset="0"/>
              <a:buNone/>
            </a:pPr>
            <a:r>
              <a:rPr lang="en-US" sz="1400" b="1" dirty="0">
                <a:solidFill>
                  <a:srgbClr val="92D050"/>
                </a:solidFill>
                <a:latin typeface="Courier New" panose="02070309020205020404" pitchFamily="49" charset="0"/>
                <a:cs typeface="Courier New" panose="02070309020205020404" pitchFamily="49" charset="0"/>
              </a:rPr>
              <a:t># Assign pin D13 (On-Board Red LED)</a:t>
            </a:r>
          </a:p>
          <a:p>
            <a:pPr marL="0" indent="0">
              <a:spcBef>
                <a:spcPts val="0"/>
              </a:spcBef>
              <a:buFont typeface="Arial" panose="020B0604020202020204" pitchFamily="34" charset="0"/>
              <a:buNone/>
            </a:pPr>
            <a:r>
              <a:rPr lang="en-US" sz="1400" b="1" dirty="0">
                <a:solidFill>
                  <a:srgbClr val="FFFF00"/>
                </a:solidFill>
                <a:latin typeface="Courier New" panose="02070309020205020404" pitchFamily="49" charset="0"/>
                <a:cs typeface="Courier New" panose="02070309020205020404" pitchFamily="49" charset="0"/>
              </a:rPr>
              <a:t>rled</a:t>
            </a:r>
            <a:r>
              <a:rPr lang="en-US" sz="1400" b="1" dirty="0">
                <a:latin typeface="Courier New" panose="02070309020205020404" pitchFamily="49" charset="0"/>
                <a:cs typeface="Courier New" panose="02070309020205020404" pitchFamily="49" charset="0"/>
              </a:rPr>
              <a:t> = digitalio.DigitalInOut(board.D13)</a:t>
            </a:r>
          </a:p>
          <a:p>
            <a:pPr marL="0" indent="0">
              <a:spcBef>
                <a:spcPts val="0"/>
              </a:spcBef>
              <a:buFont typeface="Arial" panose="020B0604020202020204" pitchFamily="34" charset="0"/>
              <a:buNone/>
            </a:pPr>
            <a:r>
              <a:rPr lang="en-US" sz="1400" b="1" dirty="0">
                <a:solidFill>
                  <a:srgbClr val="92D050"/>
                </a:solidFill>
                <a:latin typeface="Courier New" panose="02070309020205020404" pitchFamily="49" charset="0"/>
                <a:cs typeface="Courier New" panose="02070309020205020404" pitchFamily="49" charset="0"/>
              </a:rPr>
              <a:t># Set pin IO Direction</a:t>
            </a:r>
          </a:p>
          <a:p>
            <a:pPr marL="0" indent="0">
              <a:spcBef>
                <a:spcPts val="0"/>
              </a:spcBef>
              <a:buFont typeface="Arial" panose="020B0604020202020204" pitchFamily="34" charset="0"/>
              <a:buNone/>
            </a:pPr>
            <a:r>
              <a:rPr lang="en-US" sz="1400" b="1" dirty="0">
                <a:solidFill>
                  <a:srgbClr val="FFFF00"/>
                </a:solidFill>
                <a:latin typeface="Courier New" panose="02070309020205020404" pitchFamily="49" charset="0"/>
                <a:cs typeface="Courier New" panose="02070309020205020404" pitchFamily="49" charset="0"/>
              </a:rPr>
              <a:t>rled.direction </a:t>
            </a:r>
            <a:r>
              <a:rPr lang="en-US" sz="1400" b="1" dirty="0">
                <a:latin typeface="Courier New" panose="02070309020205020404" pitchFamily="49" charset="0"/>
                <a:cs typeface="Courier New" panose="02070309020205020404" pitchFamily="49" charset="0"/>
              </a:rPr>
              <a:t>= digitalio.Direction.OUTPUT</a:t>
            </a:r>
          </a:p>
          <a:p>
            <a:pPr marL="0" indent="0">
              <a:spcBef>
                <a:spcPts val="0"/>
              </a:spcBef>
              <a:buFont typeface="Arial" panose="020B0604020202020204" pitchFamily="34" charset="0"/>
              <a:buNone/>
            </a:pPr>
            <a:r>
              <a:rPr lang="en-US" sz="1400" b="1" dirty="0">
                <a:solidFill>
                  <a:srgbClr val="92D050"/>
                </a:solidFill>
                <a:latin typeface="Courier New" panose="02070309020205020404" pitchFamily="49" charset="0"/>
                <a:cs typeface="Courier New" panose="02070309020205020404" pitchFamily="49" charset="0"/>
              </a:rPr>
              <a:t># Main Loop</a:t>
            </a:r>
          </a:p>
          <a:p>
            <a:pPr marL="0" indent="0">
              <a:spcBef>
                <a:spcPts val="0"/>
              </a:spcBef>
              <a:buFont typeface="Arial" panose="020B0604020202020204" pitchFamily="34" charset="0"/>
              <a:buNone/>
            </a:pPr>
            <a:r>
              <a:rPr lang="en-US" sz="1400" b="1" dirty="0">
                <a:solidFill>
                  <a:srgbClr val="00B0F0"/>
                </a:solidFill>
                <a:latin typeface="Courier New" panose="02070309020205020404" pitchFamily="49" charset="0"/>
                <a:cs typeface="Courier New" panose="02070309020205020404" pitchFamily="49" charset="0"/>
              </a:rPr>
              <a:t>while</a:t>
            </a:r>
            <a:r>
              <a:rPr lang="en-US" sz="1400" b="1" dirty="0">
                <a:latin typeface="Courier New" panose="02070309020205020404" pitchFamily="49" charset="0"/>
                <a:cs typeface="Courier New" panose="02070309020205020404" pitchFamily="49" charset="0"/>
              </a:rPr>
              <a:t> True:</a:t>
            </a:r>
          </a:p>
          <a:p>
            <a:pPr marL="0" indent="0">
              <a:spcBef>
                <a:spcPts val="0"/>
              </a:spcBef>
              <a:buFont typeface="Arial" panose="020B0604020202020204" pitchFamily="34" charset="0"/>
              <a:buNone/>
            </a:pPr>
            <a:r>
              <a:rPr lang="en-US" sz="1400" b="1" dirty="0">
                <a:solidFill>
                  <a:srgbClr val="92D050"/>
                </a:solidFill>
                <a:latin typeface="Courier New" panose="02070309020205020404" pitchFamily="49" charset="0"/>
                <a:cs typeface="Courier New" panose="02070309020205020404" pitchFamily="49" charset="0"/>
              </a:rPr>
              <a:t>    # Serial Output</a:t>
            </a:r>
          </a:p>
          <a:p>
            <a:pPr marL="0" indent="0">
              <a:spcBef>
                <a:spcPts val="0"/>
              </a:spcBef>
              <a:buFont typeface="Arial" panose="020B0604020202020204" pitchFamily="34" charset="0"/>
              <a:buNone/>
            </a:pPr>
            <a:r>
              <a:rPr lang="en-US" sz="1400" b="1" dirty="0">
                <a:latin typeface="Courier New" panose="02070309020205020404" pitchFamily="49" charset="0"/>
                <a:cs typeface="Courier New" panose="02070309020205020404" pitchFamily="49" charset="0"/>
              </a:rPr>
              <a:t>    </a:t>
            </a:r>
            <a:r>
              <a:rPr lang="en-US" sz="1400" b="1" dirty="0">
                <a:solidFill>
                  <a:srgbClr val="00B0F0"/>
                </a:solidFill>
                <a:latin typeface="Courier New" panose="02070309020205020404" pitchFamily="49" charset="0"/>
                <a:cs typeface="Courier New" panose="02070309020205020404" pitchFamily="49" charset="0"/>
              </a:rPr>
              <a:t>print</a:t>
            </a:r>
            <a:r>
              <a:rPr lang="en-US" sz="1400" b="1" dirty="0">
                <a:latin typeface="Courier New" panose="02070309020205020404" pitchFamily="49" charset="0"/>
                <a:cs typeface="Courier New" panose="02070309020205020404" pitchFamily="49" charset="0"/>
              </a:rPr>
              <a:t>("</a:t>
            </a:r>
            <a:r>
              <a:rPr lang="en-US" sz="1400" b="1" dirty="0">
                <a:solidFill>
                  <a:srgbClr val="FFC000"/>
                </a:solidFill>
                <a:latin typeface="Courier New" panose="02070309020205020404" pitchFamily="49" charset="0"/>
                <a:cs typeface="Courier New" panose="02070309020205020404" pitchFamily="49" charset="0"/>
              </a:rPr>
              <a:t>Hello, CircuitPython!</a:t>
            </a:r>
            <a:r>
              <a:rPr lang="en-US" sz="1400" b="1" dirty="0">
                <a:latin typeface="Courier New" panose="02070309020205020404" pitchFamily="49" charset="0"/>
                <a:cs typeface="Courier New" panose="02070309020205020404" pitchFamily="49" charset="0"/>
              </a:rPr>
              <a:t>")</a:t>
            </a:r>
          </a:p>
          <a:p>
            <a:pPr marL="0" indent="0">
              <a:spcBef>
                <a:spcPts val="0"/>
              </a:spcBef>
              <a:buFont typeface="Arial" panose="020B0604020202020204" pitchFamily="34" charset="0"/>
              <a:buNone/>
            </a:pPr>
            <a:r>
              <a:rPr lang="en-US" sz="1400" b="1" dirty="0">
                <a:solidFill>
                  <a:srgbClr val="92D050"/>
                </a:solidFill>
                <a:latin typeface="Courier New" panose="02070309020205020404" pitchFamily="49" charset="0"/>
                <a:cs typeface="Courier New" panose="02070309020205020404" pitchFamily="49" charset="0"/>
              </a:rPr>
              <a:t>    # Set LED state to ON</a:t>
            </a:r>
          </a:p>
          <a:p>
            <a:pPr marL="0" indent="0">
              <a:spcBef>
                <a:spcPts val="0"/>
              </a:spcBef>
              <a:buFont typeface="Arial" panose="020B0604020202020204" pitchFamily="34" charset="0"/>
              <a:buNone/>
            </a:pPr>
            <a:r>
              <a:rPr lang="en-US" sz="1400" b="1" dirty="0">
                <a:latin typeface="Courier New" panose="02070309020205020404" pitchFamily="49" charset="0"/>
                <a:cs typeface="Courier New" panose="02070309020205020404" pitchFamily="49" charset="0"/>
              </a:rPr>
              <a:t>    </a:t>
            </a:r>
            <a:r>
              <a:rPr lang="en-US" sz="1400" b="1" dirty="0">
                <a:solidFill>
                  <a:srgbClr val="FFFF00"/>
                </a:solidFill>
                <a:latin typeface="Courier New" panose="02070309020205020404" pitchFamily="49" charset="0"/>
                <a:cs typeface="Courier New" panose="02070309020205020404" pitchFamily="49" charset="0"/>
              </a:rPr>
              <a:t>rled.value </a:t>
            </a:r>
            <a:r>
              <a:rPr lang="en-US" sz="1400" b="1" dirty="0">
                <a:latin typeface="Courier New" panose="02070309020205020404" pitchFamily="49" charset="0"/>
                <a:cs typeface="Courier New" panose="02070309020205020404" pitchFamily="49" charset="0"/>
              </a:rPr>
              <a:t>= True</a:t>
            </a:r>
          </a:p>
          <a:p>
            <a:pPr marL="0" indent="0">
              <a:spcBef>
                <a:spcPts val="0"/>
              </a:spcBef>
              <a:buFont typeface="Arial" panose="020B0604020202020204" pitchFamily="34" charset="0"/>
              <a:buNone/>
            </a:pPr>
            <a:r>
              <a:rPr lang="en-US" sz="1400" b="1" dirty="0">
                <a:solidFill>
                  <a:srgbClr val="92D050"/>
                </a:solidFill>
                <a:latin typeface="Courier New" panose="02070309020205020404" pitchFamily="49" charset="0"/>
                <a:cs typeface="Courier New" panose="02070309020205020404" pitchFamily="49" charset="0"/>
              </a:rPr>
              <a:t>    # Pause for 1 second</a:t>
            </a:r>
          </a:p>
          <a:p>
            <a:pPr marL="0" indent="0">
              <a:spcBef>
                <a:spcPts val="0"/>
              </a:spcBef>
              <a:buFont typeface="Arial" panose="020B0604020202020204" pitchFamily="34" charset="0"/>
              <a:buNone/>
            </a:pPr>
            <a:r>
              <a:rPr lang="en-US" sz="1400" b="1" dirty="0">
                <a:latin typeface="Courier New" panose="02070309020205020404" pitchFamily="49" charset="0"/>
                <a:cs typeface="Courier New" panose="02070309020205020404" pitchFamily="49" charset="0"/>
              </a:rPr>
              <a:t>    </a:t>
            </a:r>
            <a:r>
              <a:rPr lang="en-US" sz="1400" b="1" dirty="0">
                <a:solidFill>
                  <a:srgbClr val="00B0F0"/>
                </a:solidFill>
                <a:latin typeface="Courier New" panose="02070309020205020404" pitchFamily="49" charset="0"/>
                <a:cs typeface="Courier New" panose="02070309020205020404" pitchFamily="49" charset="0"/>
              </a:rPr>
              <a:t>time.sleep</a:t>
            </a:r>
            <a:r>
              <a:rPr lang="en-US" sz="1400" b="1" dirty="0">
                <a:latin typeface="Courier New" panose="02070309020205020404" pitchFamily="49" charset="0"/>
                <a:cs typeface="Courier New" panose="02070309020205020404" pitchFamily="49" charset="0"/>
              </a:rPr>
              <a:t>(</a:t>
            </a:r>
            <a:r>
              <a:rPr lang="en-US" sz="1400" b="1" dirty="0">
                <a:solidFill>
                  <a:srgbClr val="FFC000"/>
                </a:solidFill>
                <a:latin typeface="Courier New" panose="02070309020205020404" pitchFamily="49" charset="0"/>
                <a:cs typeface="Courier New" panose="02070309020205020404" pitchFamily="49" charset="0"/>
              </a:rPr>
              <a:t>1</a:t>
            </a:r>
            <a:r>
              <a:rPr lang="en-US" sz="1400" b="1" dirty="0">
                <a:latin typeface="Courier New" panose="02070309020205020404" pitchFamily="49" charset="0"/>
                <a:cs typeface="Courier New" panose="02070309020205020404" pitchFamily="49" charset="0"/>
              </a:rPr>
              <a:t>)</a:t>
            </a:r>
          </a:p>
          <a:p>
            <a:pPr marL="0" indent="0">
              <a:spcBef>
                <a:spcPts val="0"/>
              </a:spcBef>
              <a:buFont typeface="Arial" panose="020B0604020202020204" pitchFamily="34" charset="0"/>
              <a:buNone/>
            </a:pPr>
            <a:r>
              <a:rPr lang="en-US" sz="1400" b="1" dirty="0">
                <a:solidFill>
                  <a:srgbClr val="92D050"/>
                </a:solidFill>
                <a:latin typeface="Courier New" panose="02070309020205020404" pitchFamily="49" charset="0"/>
                <a:cs typeface="Courier New" panose="02070309020205020404" pitchFamily="49" charset="0"/>
              </a:rPr>
              <a:t>    # Set LED state to OFF</a:t>
            </a:r>
          </a:p>
          <a:p>
            <a:pPr marL="0" indent="0">
              <a:spcBef>
                <a:spcPts val="0"/>
              </a:spcBef>
              <a:buFont typeface="Arial" panose="020B0604020202020204" pitchFamily="34" charset="0"/>
              <a:buNone/>
            </a:pPr>
            <a:r>
              <a:rPr lang="en-US" sz="1400" b="1" dirty="0">
                <a:latin typeface="Courier New" panose="02070309020205020404" pitchFamily="49" charset="0"/>
                <a:cs typeface="Courier New" panose="02070309020205020404" pitchFamily="49" charset="0"/>
              </a:rPr>
              <a:t>    </a:t>
            </a:r>
            <a:r>
              <a:rPr lang="en-US" sz="1400" b="1" dirty="0">
                <a:solidFill>
                  <a:srgbClr val="FFFF00"/>
                </a:solidFill>
                <a:latin typeface="Courier New" panose="02070309020205020404" pitchFamily="49" charset="0"/>
                <a:cs typeface="Courier New" panose="02070309020205020404" pitchFamily="49" charset="0"/>
              </a:rPr>
              <a:t>rled.value </a:t>
            </a:r>
            <a:r>
              <a:rPr lang="en-US" sz="1400" b="1" dirty="0">
                <a:latin typeface="Courier New" panose="02070309020205020404" pitchFamily="49" charset="0"/>
                <a:cs typeface="Courier New" panose="02070309020205020404" pitchFamily="49" charset="0"/>
              </a:rPr>
              <a:t>= False</a:t>
            </a:r>
          </a:p>
          <a:p>
            <a:pPr marL="0" indent="0">
              <a:spcBef>
                <a:spcPts val="0"/>
              </a:spcBef>
              <a:buFont typeface="Arial" panose="020B0604020202020204" pitchFamily="34" charset="0"/>
              <a:buNone/>
            </a:pPr>
            <a:r>
              <a:rPr lang="en-US" sz="1400" b="1" dirty="0">
                <a:solidFill>
                  <a:srgbClr val="92D050"/>
                </a:solidFill>
                <a:latin typeface="Courier New" panose="02070309020205020404" pitchFamily="49" charset="0"/>
                <a:cs typeface="Courier New" panose="02070309020205020404" pitchFamily="49" charset="0"/>
              </a:rPr>
              <a:t>    # Pause for 1 second</a:t>
            </a:r>
          </a:p>
          <a:p>
            <a:pPr marL="0" indent="0">
              <a:spcBef>
                <a:spcPts val="0"/>
              </a:spcBef>
              <a:buFont typeface="Arial" panose="020B0604020202020204" pitchFamily="34" charset="0"/>
              <a:buNone/>
            </a:pPr>
            <a:r>
              <a:rPr lang="en-US" sz="1400" b="1" dirty="0">
                <a:latin typeface="Courier New" panose="02070309020205020404" pitchFamily="49" charset="0"/>
                <a:cs typeface="Courier New" panose="02070309020205020404" pitchFamily="49" charset="0"/>
              </a:rPr>
              <a:t>    </a:t>
            </a:r>
            <a:r>
              <a:rPr lang="en-US" sz="1400" b="1" dirty="0">
                <a:solidFill>
                  <a:srgbClr val="00B0F0"/>
                </a:solidFill>
                <a:latin typeface="Courier New" panose="02070309020205020404" pitchFamily="49" charset="0"/>
                <a:cs typeface="Courier New" panose="02070309020205020404" pitchFamily="49" charset="0"/>
              </a:rPr>
              <a:t>time.sleep</a:t>
            </a:r>
            <a:r>
              <a:rPr lang="en-US" sz="1400" b="1" dirty="0">
                <a:latin typeface="Courier New" panose="02070309020205020404" pitchFamily="49" charset="0"/>
                <a:cs typeface="Courier New" panose="02070309020205020404" pitchFamily="49" charset="0"/>
              </a:rPr>
              <a:t>(</a:t>
            </a:r>
            <a:r>
              <a:rPr lang="en-US" sz="1400" b="1" dirty="0">
                <a:solidFill>
                  <a:srgbClr val="FFC000"/>
                </a:solidFill>
                <a:latin typeface="Courier New" panose="02070309020205020404" pitchFamily="49" charset="0"/>
                <a:cs typeface="Courier New" panose="02070309020205020404" pitchFamily="49" charset="0"/>
              </a:rPr>
              <a:t>1</a:t>
            </a:r>
            <a:r>
              <a:rPr lang="en-US" sz="14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21408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0888"/>
          </a:xfrm>
        </p:spPr>
        <p:txBody>
          <a:bodyPr>
            <a:normAutofit/>
          </a:bodyPr>
          <a:lstStyle/>
          <a:p>
            <a:pPr algn="ctr"/>
            <a:r>
              <a:rPr lang="en-US" sz="4000" b="1" cap="none" dirty="0">
                <a:effectLst>
                  <a:outerShdw blurRad="50800" dist="38100" dir="2700000" algn="tl" rotWithShape="0">
                    <a:schemeClr val="tx1">
                      <a:alpha val="40000"/>
                    </a:schemeClr>
                  </a:outerShdw>
                </a:effectLst>
              </a:rPr>
              <a:t>Troubleshooting Problems</a:t>
            </a:r>
          </a:p>
        </p:txBody>
      </p:sp>
      <p:sp>
        <p:nvSpPr>
          <p:cNvPr id="3" name="Content Placeholder 2"/>
          <p:cNvSpPr>
            <a:spLocks noGrp="1"/>
          </p:cNvSpPr>
          <p:nvPr>
            <p:ph idx="1"/>
          </p:nvPr>
        </p:nvSpPr>
        <p:spPr>
          <a:xfrm>
            <a:off x="1141413" y="1349407"/>
            <a:ext cx="4842148" cy="5273335"/>
          </a:xfrm>
        </p:spPr>
        <p:txBody>
          <a:bodyPr>
            <a:normAutofit fontScale="77500" lnSpcReduction="20000"/>
          </a:bodyPr>
          <a:lstStyle/>
          <a:p>
            <a:pPr marL="0" indent="0">
              <a:buNone/>
            </a:pPr>
            <a:r>
              <a:rPr lang="en-US" sz="2800" dirty="0"/>
              <a:t>The Trinket M0 and it’s CircuitPython firmware will attempt to help you troubleshoot problems.</a:t>
            </a:r>
          </a:p>
          <a:p>
            <a:pPr marL="0" indent="0">
              <a:buNone/>
            </a:pPr>
            <a:r>
              <a:rPr lang="en-US" sz="2800" dirty="0"/>
              <a:t>The DotStar RGB LED will display a status color and flash an error code as shown on the right.</a:t>
            </a:r>
          </a:p>
          <a:p>
            <a:pPr marL="0" indent="0">
              <a:buNone/>
            </a:pPr>
            <a:r>
              <a:rPr lang="en-US" sz="2800" dirty="0"/>
              <a:t>Error messages are sent via serial output.  So a serial monitor will allow you to see detailed error messages that will help you correct the problem.</a:t>
            </a:r>
          </a:p>
          <a:p>
            <a:pPr marL="0" indent="0">
              <a:buNone/>
            </a:pPr>
            <a:r>
              <a:rPr lang="en-US" sz="2800" dirty="0"/>
              <a:t>Note: The Mu editor has a built-in serial monitor that can interface with the Trinket M0 and display these messages.</a:t>
            </a:r>
          </a:p>
        </p:txBody>
      </p:sp>
      <p:sp>
        <p:nvSpPr>
          <p:cNvPr id="4" name="Content Placeholder 2">
            <a:extLst>
              <a:ext uri="{FF2B5EF4-FFF2-40B4-BE49-F238E27FC236}">
                <a16:creationId xmlns:a16="http://schemas.microsoft.com/office/drawing/2014/main" id="{F323048A-1CA2-45E0-B1EC-3FC196B6A0A8}"/>
              </a:ext>
            </a:extLst>
          </p:cNvPr>
          <p:cNvSpPr txBox="1">
            <a:spLocks/>
          </p:cNvSpPr>
          <p:nvPr/>
        </p:nvSpPr>
        <p:spPr>
          <a:xfrm>
            <a:off x="6094412" y="1349406"/>
            <a:ext cx="5244148" cy="527333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2800" dirty="0"/>
          </a:p>
        </p:txBody>
      </p:sp>
      <p:sp>
        <p:nvSpPr>
          <p:cNvPr id="9" name="Content Placeholder 2">
            <a:extLst>
              <a:ext uri="{FF2B5EF4-FFF2-40B4-BE49-F238E27FC236}">
                <a16:creationId xmlns:a16="http://schemas.microsoft.com/office/drawing/2014/main" id="{9415A2AF-078B-49C9-AED8-6B108852A063}"/>
              </a:ext>
            </a:extLst>
          </p:cNvPr>
          <p:cNvSpPr txBox="1">
            <a:spLocks/>
          </p:cNvSpPr>
          <p:nvPr/>
        </p:nvSpPr>
        <p:spPr>
          <a:xfrm>
            <a:off x="5983561" y="1232119"/>
            <a:ext cx="5424246" cy="554154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dirty="0">
                <a:latin typeface="Courier New" panose="02070309020205020404" pitchFamily="49" charset="0"/>
                <a:cs typeface="Courier New" panose="02070309020205020404" pitchFamily="49" charset="0"/>
              </a:rPr>
              <a:t>The Trinket M0 uses the DotStar RGB LED on the board to indicate the status of CircuitPython. </a:t>
            </a:r>
          </a:p>
          <a:p>
            <a:pPr marL="0" indent="0">
              <a:spcBef>
                <a:spcPts val="0"/>
              </a:spcBef>
              <a:buFont typeface="Arial" panose="020B0604020202020204" pitchFamily="34" charset="0"/>
              <a:buNone/>
            </a:pPr>
            <a:r>
              <a:rPr lang="en-US" sz="1200" b="1" dirty="0">
                <a:latin typeface="Courier New" panose="02070309020205020404" pitchFamily="49" charset="0"/>
                <a:cs typeface="Courier New" panose="02070309020205020404" pitchFamily="49" charset="0"/>
              </a:rPr>
              <a:t>Here is how to read it:</a:t>
            </a:r>
          </a:p>
          <a:p>
            <a:pPr>
              <a:spcBef>
                <a:spcPts val="0"/>
              </a:spcBef>
            </a:pPr>
            <a:r>
              <a:rPr lang="en-US" sz="1200" b="1" dirty="0">
                <a:solidFill>
                  <a:schemeClr val="accent5">
                    <a:lumMod val="60000"/>
                    <a:lumOff val="40000"/>
                  </a:schemeClr>
                </a:solidFill>
                <a:latin typeface="Courier New" panose="02070309020205020404" pitchFamily="49" charset="0"/>
                <a:cs typeface="Courier New" panose="02070309020205020404" pitchFamily="49" charset="0"/>
              </a:rPr>
              <a:t>steady</a:t>
            </a:r>
            <a:r>
              <a:rPr lang="en-US" sz="1200" b="1" dirty="0">
                <a:latin typeface="Courier New" panose="02070309020205020404" pitchFamily="49" charset="0"/>
                <a:cs typeface="Courier New" panose="02070309020205020404" pitchFamily="49" charset="0"/>
              </a:rPr>
              <a:t> </a:t>
            </a:r>
            <a:r>
              <a:rPr lang="en-US" sz="1200" b="1" dirty="0">
                <a:solidFill>
                  <a:srgbClr val="00B050"/>
                </a:solidFill>
                <a:latin typeface="Courier New" panose="02070309020205020404" pitchFamily="49" charset="0"/>
                <a:cs typeface="Courier New" panose="02070309020205020404" pitchFamily="49" charset="0"/>
              </a:rPr>
              <a:t>GREEN</a:t>
            </a:r>
            <a:r>
              <a:rPr lang="en-US" sz="1200" b="1" dirty="0">
                <a:latin typeface="Courier New" panose="02070309020205020404" pitchFamily="49" charset="0"/>
                <a:cs typeface="Courier New" panose="02070309020205020404" pitchFamily="49" charset="0"/>
              </a:rPr>
              <a:t>: main.py is running</a:t>
            </a:r>
          </a:p>
          <a:p>
            <a:pPr>
              <a:spcBef>
                <a:spcPts val="0"/>
              </a:spcBef>
            </a:pPr>
            <a:r>
              <a:rPr lang="en-US" sz="1200" b="1" dirty="0">
                <a:solidFill>
                  <a:schemeClr val="accent6">
                    <a:lumMod val="60000"/>
                    <a:lumOff val="40000"/>
                  </a:schemeClr>
                </a:solidFill>
                <a:latin typeface="Courier New" panose="02070309020205020404" pitchFamily="49" charset="0"/>
                <a:cs typeface="Courier New" panose="02070309020205020404" pitchFamily="49" charset="0"/>
              </a:rPr>
              <a:t>pulsing</a:t>
            </a:r>
            <a:r>
              <a:rPr lang="en-US" sz="1200" b="1" dirty="0">
                <a:latin typeface="Courier New" panose="02070309020205020404" pitchFamily="49" charset="0"/>
                <a:cs typeface="Courier New" panose="02070309020205020404" pitchFamily="49" charset="0"/>
              </a:rPr>
              <a:t> </a:t>
            </a:r>
            <a:r>
              <a:rPr lang="en-US" sz="1200" b="1" dirty="0">
                <a:solidFill>
                  <a:srgbClr val="00B050"/>
                </a:solidFill>
                <a:latin typeface="Courier New" panose="02070309020205020404" pitchFamily="49" charset="0"/>
                <a:cs typeface="Courier New" panose="02070309020205020404" pitchFamily="49" charset="0"/>
              </a:rPr>
              <a:t>GREEN</a:t>
            </a:r>
            <a:r>
              <a:rPr lang="en-US" sz="1200" b="1" dirty="0">
                <a:latin typeface="Courier New" panose="02070309020205020404" pitchFamily="49" charset="0"/>
                <a:cs typeface="Courier New" panose="02070309020205020404" pitchFamily="49" charset="0"/>
              </a:rPr>
              <a:t>: main.py has finished or does not exist</a:t>
            </a:r>
          </a:p>
          <a:p>
            <a:pPr>
              <a:spcBef>
                <a:spcPts val="0"/>
              </a:spcBef>
            </a:pPr>
            <a:r>
              <a:rPr lang="en-US" sz="1200" b="1" dirty="0">
                <a:solidFill>
                  <a:schemeClr val="accent5">
                    <a:lumMod val="60000"/>
                    <a:lumOff val="40000"/>
                  </a:schemeClr>
                </a:solidFill>
                <a:latin typeface="Courier New" panose="02070309020205020404" pitchFamily="49" charset="0"/>
                <a:cs typeface="Courier New" panose="02070309020205020404" pitchFamily="49" charset="0"/>
              </a:rPr>
              <a:t>steady</a:t>
            </a:r>
            <a:r>
              <a:rPr lang="en-US" sz="1200" b="1" dirty="0">
                <a:latin typeface="Courier New" panose="02070309020205020404" pitchFamily="49" charset="0"/>
                <a:cs typeface="Courier New" panose="02070309020205020404" pitchFamily="49" charset="0"/>
              </a:rPr>
              <a:t> </a:t>
            </a:r>
            <a:r>
              <a:rPr lang="en-US" sz="1200" b="1" dirty="0">
                <a:solidFill>
                  <a:srgbClr val="FFFF00"/>
                </a:solidFill>
                <a:latin typeface="Courier New" panose="02070309020205020404" pitchFamily="49" charset="0"/>
                <a:cs typeface="Courier New" panose="02070309020205020404" pitchFamily="49" charset="0"/>
              </a:rPr>
              <a:t>YELLOW</a:t>
            </a:r>
            <a:r>
              <a:rPr lang="en-US" sz="1200" b="1" dirty="0">
                <a:latin typeface="Courier New" panose="02070309020205020404" pitchFamily="49" charset="0"/>
                <a:cs typeface="Courier New" panose="02070309020205020404" pitchFamily="49" charset="0"/>
              </a:rPr>
              <a:t> at start up (4+) Waiting for a reset to indicate that it should start in safe mode</a:t>
            </a:r>
          </a:p>
          <a:p>
            <a:pPr>
              <a:spcBef>
                <a:spcPts val="0"/>
              </a:spcBef>
            </a:pPr>
            <a:r>
              <a:rPr lang="en-US" sz="1200" b="1" dirty="0">
                <a:solidFill>
                  <a:schemeClr val="accent6">
                    <a:lumMod val="60000"/>
                    <a:lumOff val="40000"/>
                  </a:schemeClr>
                </a:solidFill>
                <a:latin typeface="Courier New" panose="02070309020205020404" pitchFamily="49" charset="0"/>
                <a:cs typeface="Courier New" panose="02070309020205020404" pitchFamily="49" charset="0"/>
              </a:rPr>
              <a:t>pulsing</a:t>
            </a:r>
            <a:r>
              <a:rPr lang="en-US" sz="1200" b="1" dirty="0">
                <a:latin typeface="Courier New" panose="02070309020205020404" pitchFamily="49" charset="0"/>
                <a:cs typeface="Courier New" panose="02070309020205020404" pitchFamily="49" charset="0"/>
              </a:rPr>
              <a:t> </a:t>
            </a:r>
            <a:r>
              <a:rPr lang="en-US" sz="1200" b="1" dirty="0">
                <a:solidFill>
                  <a:srgbClr val="FFFF00"/>
                </a:solidFill>
                <a:latin typeface="Courier New" panose="02070309020205020404" pitchFamily="49" charset="0"/>
                <a:cs typeface="Courier New" panose="02070309020205020404" pitchFamily="49" charset="0"/>
              </a:rPr>
              <a:t>YELLOW</a:t>
            </a:r>
            <a:r>
              <a:rPr lang="en-US" sz="1200" b="1" dirty="0">
                <a:latin typeface="Courier New" panose="02070309020205020404" pitchFamily="49" charset="0"/>
                <a:cs typeface="Courier New" panose="02070309020205020404" pitchFamily="49" charset="0"/>
              </a:rPr>
              <a:t>: In safe mode – (crash &amp; restart)</a:t>
            </a:r>
          </a:p>
          <a:p>
            <a:pPr>
              <a:spcBef>
                <a:spcPts val="0"/>
              </a:spcBef>
            </a:pPr>
            <a:r>
              <a:rPr lang="en-US" sz="1200" b="1" dirty="0">
                <a:solidFill>
                  <a:schemeClr val="accent5">
                    <a:lumMod val="60000"/>
                    <a:lumOff val="40000"/>
                  </a:schemeClr>
                </a:solidFill>
                <a:latin typeface="Courier New" panose="02070309020205020404" pitchFamily="49" charset="0"/>
                <a:cs typeface="Courier New" panose="02070309020205020404" pitchFamily="49" charset="0"/>
              </a:rPr>
              <a:t>steady</a:t>
            </a:r>
            <a:r>
              <a:rPr lang="en-US" sz="1200" b="1" dirty="0">
                <a:latin typeface="Courier New" panose="02070309020205020404" pitchFamily="49" charset="0"/>
                <a:cs typeface="Courier New" panose="02070309020205020404" pitchFamily="49" charset="0"/>
              </a:rPr>
              <a:t> WHITE: REPL is running</a:t>
            </a:r>
          </a:p>
          <a:p>
            <a:pPr>
              <a:spcBef>
                <a:spcPts val="0"/>
              </a:spcBef>
            </a:pPr>
            <a:r>
              <a:rPr lang="en-US" sz="1200" b="1" dirty="0">
                <a:solidFill>
                  <a:schemeClr val="accent5">
                    <a:lumMod val="60000"/>
                    <a:lumOff val="40000"/>
                  </a:schemeClr>
                </a:solidFill>
                <a:latin typeface="Courier New" panose="02070309020205020404" pitchFamily="49" charset="0"/>
                <a:cs typeface="Courier New" panose="02070309020205020404" pitchFamily="49" charset="0"/>
              </a:rPr>
              <a:t>steady</a:t>
            </a:r>
            <a:r>
              <a:rPr lang="en-US" sz="1200" b="1" dirty="0">
                <a:latin typeface="Courier New" panose="02070309020205020404" pitchFamily="49" charset="0"/>
                <a:cs typeface="Courier New" panose="02070309020205020404" pitchFamily="49" charset="0"/>
              </a:rPr>
              <a:t> </a:t>
            </a:r>
            <a:r>
              <a:rPr lang="en-US" sz="1200" b="1" dirty="0">
                <a:solidFill>
                  <a:srgbClr val="0070C0"/>
                </a:solidFill>
                <a:latin typeface="Courier New" panose="02070309020205020404" pitchFamily="49" charset="0"/>
                <a:cs typeface="Courier New" panose="02070309020205020404" pitchFamily="49" charset="0"/>
              </a:rPr>
              <a:t>BLUE</a:t>
            </a:r>
            <a:r>
              <a:rPr lang="en-US" sz="1200" b="1" dirty="0">
                <a:latin typeface="Courier New" panose="02070309020205020404" pitchFamily="49" charset="0"/>
                <a:cs typeface="Courier New" panose="02070309020205020404" pitchFamily="49" charset="0"/>
              </a:rPr>
              <a:t>: boot.py is running</a:t>
            </a:r>
          </a:p>
          <a:p>
            <a:pPr marL="0" indent="0">
              <a:spcBef>
                <a:spcPts val="0"/>
              </a:spcBef>
              <a:buNone/>
            </a:pPr>
            <a:endParaRPr lang="en-US" sz="1200" b="1" dirty="0">
              <a:latin typeface="Courier New" panose="02070309020205020404" pitchFamily="49" charset="0"/>
              <a:cs typeface="Courier New" panose="02070309020205020404" pitchFamily="49" charset="0"/>
            </a:endParaRPr>
          </a:p>
          <a:p>
            <a:pPr marL="0" indent="0">
              <a:spcBef>
                <a:spcPts val="0"/>
              </a:spcBef>
              <a:buNone/>
            </a:pPr>
            <a:r>
              <a:rPr lang="en-US" sz="1200" b="1" dirty="0">
                <a:latin typeface="Courier New" panose="02070309020205020404" pitchFamily="49" charset="0"/>
                <a:cs typeface="Courier New" panose="02070309020205020404" pitchFamily="49" charset="0"/>
              </a:rPr>
              <a:t>Colors with multiple flashes following indicate a Python exception and then indicate the line number of the error. The color of the first flash indicates the type of error:</a:t>
            </a:r>
          </a:p>
          <a:p>
            <a:pPr>
              <a:spcBef>
                <a:spcPts val="0"/>
              </a:spcBef>
            </a:pPr>
            <a:r>
              <a:rPr lang="en-US" sz="1200" b="1" dirty="0">
                <a:solidFill>
                  <a:srgbClr val="00B050"/>
                </a:solidFill>
                <a:latin typeface="Courier New" panose="02070309020205020404" pitchFamily="49" charset="0"/>
                <a:cs typeface="Courier New" panose="02070309020205020404" pitchFamily="49" charset="0"/>
              </a:rPr>
              <a:t>GREEN</a:t>
            </a:r>
            <a:r>
              <a:rPr lang="en-US" sz="1200" b="1" dirty="0">
                <a:latin typeface="Courier New" panose="02070309020205020404" pitchFamily="49" charset="0"/>
                <a:cs typeface="Courier New" panose="02070309020205020404" pitchFamily="49" charset="0"/>
              </a:rPr>
              <a:t>: IndentationError</a:t>
            </a:r>
          </a:p>
          <a:p>
            <a:pPr>
              <a:spcBef>
                <a:spcPts val="0"/>
              </a:spcBef>
            </a:pPr>
            <a:r>
              <a:rPr lang="en-US" sz="1200" b="1" dirty="0">
                <a:solidFill>
                  <a:schemeClr val="accent6"/>
                </a:solidFill>
                <a:latin typeface="Courier New" panose="02070309020205020404" pitchFamily="49" charset="0"/>
                <a:cs typeface="Courier New" panose="02070309020205020404" pitchFamily="49" charset="0"/>
              </a:rPr>
              <a:t>CYAN</a:t>
            </a:r>
            <a:r>
              <a:rPr lang="en-US" sz="1200" b="1" dirty="0">
                <a:latin typeface="Courier New" panose="02070309020205020404" pitchFamily="49" charset="0"/>
                <a:cs typeface="Courier New" panose="02070309020205020404" pitchFamily="49" charset="0"/>
              </a:rPr>
              <a:t>: SyntaxError</a:t>
            </a:r>
          </a:p>
          <a:p>
            <a:pPr>
              <a:spcBef>
                <a:spcPts val="0"/>
              </a:spcBef>
            </a:pPr>
            <a:r>
              <a:rPr lang="en-US" sz="1200" b="1" dirty="0">
                <a:latin typeface="Courier New" panose="02070309020205020404" pitchFamily="49" charset="0"/>
                <a:cs typeface="Courier New" panose="02070309020205020404" pitchFamily="49" charset="0"/>
              </a:rPr>
              <a:t>WHITE: NameError</a:t>
            </a:r>
          </a:p>
          <a:p>
            <a:pPr>
              <a:spcBef>
                <a:spcPts val="0"/>
              </a:spcBef>
            </a:pPr>
            <a:r>
              <a:rPr lang="en-US" sz="1200" b="1" dirty="0">
                <a:solidFill>
                  <a:srgbClr val="FFC000"/>
                </a:solidFill>
                <a:latin typeface="Courier New" panose="02070309020205020404" pitchFamily="49" charset="0"/>
                <a:cs typeface="Courier New" panose="02070309020205020404" pitchFamily="49" charset="0"/>
              </a:rPr>
              <a:t>ORANGE</a:t>
            </a:r>
            <a:r>
              <a:rPr lang="en-US" sz="1200" b="1" dirty="0">
                <a:latin typeface="Courier New" panose="02070309020205020404" pitchFamily="49" charset="0"/>
                <a:cs typeface="Courier New" panose="02070309020205020404" pitchFamily="49" charset="0"/>
              </a:rPr>
              <a:t>: OSError</a:t>
            </a:r>
          </a:p>
          <a:p>
            <a:pPr>
              <a:spcBef>
                <a:spcPts val="0"/>
              </a:spcBef>
            </a:pPr>
            <a:r>
              <a:rPr lang="en-US" sz="1200" b="1" dirty="0">
                <a:solidFill>
                  <a:srgbClr val="FF00FF"/>
                </a:solidFill>
                <a:latin typeface="Courier New" panose="02070309020205020404" pitchFamily="49" charset="0"/>
                <a:cs typeface="Courier New" panose="02070309020205020404" pitchFamily="49" charset="0"/>
              </a:rPr>
              <a:t>PURPLE</a:t>
            </a:r>
            <a:r>
              <a:rPr lang="en-US" sz="1200" b="1" dirty="0">
                <a:latin typeface="Courier New" panose="02070309020205020404" pitchFamily="49" charset="0"/>
                <a:cs typeface="Courier New" panose="02070309020205020404" pitchFamily="49" charset="0"/>
              </a:rPr>
              <a:t>: ValueError</a:t>
            </a:r>
          </a:p>
          <a:p>
            <a:pPr>
              <a:spcBef>
                <a:spcPts val="0"/>
              </a:spcBef>
            </a:pPr>
            <a:r>
              <a:rPr lang="en-US" sz="1200" b="1" dirty="0">
                <a:solidFill>
                  <a:srgbClr val="FFFF00"/>
                </a:solidFill>
                <a:latin typeface="Courier New" panose="02070309020205020404" pitchFamily="49" charset="0"/>
                <a:cs typeface="Courier New" panose="02070309020205020404" pitchFamily="49" charset="0"/>
              </a:rPr>
              <a:t>YELLOW</a:t>
            </a:r>
            <a:r>
              <a:rPr lang="en-US" sz="1200" b="1" dirty="0">
                <a:latin typeface="Courier New" panose="02070309020205020404" pitchFamily="49" charset="0"/>
                <a:cs typeface="Courier New" panose="02070309020205020404" pitchFamily="49" charset="0"/>
              </a:rPr>
              <a:t>: other error</a:t>
            </a:r>
          </a:p>
          <a:p>
            <a:pPr marL="0" indent="0">
              <a:spcBef>
                <a:spcPts val="0"/>
              </a:spcBef>
              <a:buNone/>
            </a:pPr>
            <a:r>
              <a:rPr lang="en-US" sz="1200" b="1" dirty="0">
                <a:latin typeface="Courier New" panose="02070309020205020404" pitchFamily="49" charset="0"/>
                <a:cs typeface="Courier New" panose="02070309020205020404" pitchFamily="49" charset="0"/>
              </a:rPr>
              <a:t>These are followed by flashes indicating the line number. WHITE flashes are thousands' place, BLUE are hundreds' place, YELLOW are tens' place, and CYAN are one's place.</a:t>
            </a:r>
          </a:p>
        </p:txBody>
      </p:sp>
    </p:spTree>
    <p:extLst>
      <p:ext uri="{BB962C8B-B14F-4D97-AF65-F5344CB8AC3E}">
        <p14:creationId xmlns:p14="http://schemas.microsoft.com/office/powerpoint/2010/main" val="3440331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0888"/>
          </a:xfrm>
        </p:spPr>
        <p:txBody>
          <a:bodyPr>
            <a:normAutofit/>
          </a:bodyPr>
          <a:lstStyle/>
          <a:p>
            <a:pPr algn="ctr"/>
            <a:r>
              <a:rPr lang="en-US" sz="4000" b="1" cap="none" dirty="0">
                <a:effectLst>
                  <a:outerShdw blurRad="50800" dist="38100" dir="2700000" algn="tl" rotWithShape="0">
                    <a:schemeClr val="tx1">
                      <a:alpha val="40000"/>
                    </a:schemeClr>
                  </a:outerShdw>
                </a:effectLst>
              </a:rPr>
              <a:t>Integrating Circuits with the Trinket M0</a:t>
            </a:r>
          </a:p>
        </p:txBody>
      </p:sp>
      <p:sp>
        <p:nvSpPr>
          <p:cNvPr id="3" name="Content Placeholder 2"/>
          <p:cNvSpPr>
            <a:spLocks noGrp="1"/>
          </p:cNvSpPr>
          <p:nvPr>
            <p:ph idx="1"/>
          </p:nvPr>
        </p:nvSpPr>
        <p:spPr>
          <a:xfrm>
            <a:off x="1141412" y="1349407"/>
            <a:ext cx="10355171" cy="5273335"/>
          </a:xfrm>
        </p:spPr>
        <p:txBody>
          <a:bodyPr>
            <a:normAutofit fontScale="92500" lnSpcReduction="10000"/>
          </a:bodyPr>
          <a:lstStyle/>
          <a:p>
            <a:pPr marL="0" indent="0">
              <a:buNone/>
            </a:pPr>
            <a:r>
              <a:rPr lang="en-US" sz="2800" dirty="0"/>
              <a:t>So far, we haven't connected our Trinket to anything.  To have it control external circuits it must be integrated into those circuits.  To do this we will connect our external circuits to pins on the Trinket.</a:t>
            </a:r>
          </a:p>
          <a:p>
            <a:pPr marL="0" indent="0">
              <a:buNone/>
            </a:pPr>
            <a:r>
              <a:rPr lang="en-US" sz="2800" dirty="0"/>
              <a:t>In addition to internal pins (such as those for the onboard LEDs), the Trinket has ten external physical pins that we will use with our external circuits.</a:t>
            </a:r>
          </a:p>
          <a:p>
            <a:pPr marL="0" indent="0">
              <a:buNone/>
            </a:pPr>
            <a:r>
              <a:rPr lang="en-US" sz="2800" dirty="0"/>
              <a:t>There are five general purpose input / output (GPIO) pins labeled 0 thru 4.  These each have different features that should be considered (e.g. digital, analog, PWM, touch sensor, etc.)</a:t>
            </a:r>
          </a:p>
          <a:p>
            <a:pPr marL="0" indent="0">
              <a:buNone/>
            </a:pPr>
            <a:r>
              <a:rPr lang="en-US" sz="2800" dirty="0"/>
              <a:t>The other five pins include a voltage input pin labeled ‘Bat’, two voltage output pins labeled ‘USB’ (5V) and ‘3V’, a ground pin labeled ‘Gnd’, and a reset pin labeled ‘Rst’.</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3869282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10904"/>
            <a:ext cx="9905998" cy="571090"/>
          </a:xfrm>
        </p:spPr>
        <p:txBody>
          <a:bodyPr>
            <a:normAutofit fontScale="90000"/>
          </a:bodyPr>
          <a:lstStyle/>
          <a:p>
            <a:pPr algn="ctr"/>
            <a:r>
              <a:rPr lang="en-US" sz="4000" b="1" cap="none" dirty="0">
                <a:effectLst>
                  <a:outerShdw blurRad="50800" dist="38100" dir="2700000" algn="tl" rotWithShape="0">
                    <a:schemeClr val="tx1">
                      <a:alpha val="40000"/>
                    </a:schemeClr>
                  </a:outerShdw>
                </a:effectLst>
              </a:rPr>
              <a:t>Pinout of the Adafruit Trinket M0</a:t>
            </a:r>
          </a:p>
        </p:txBody>
      </p:sp>
      <p:pic>
        <p:nvPicPr>
          <p:cNvPr id="16" name="Picture 15">
            <a:extLst>
              <a:ext uri="{FF2B5EF4-FFF2-40B4-BE49-F238E27FC236}">
                <a16:creationId xmlns:a16="http://schemas.microsoft.com/office/drawing/2014/main" id="{C42C1998-179C-49E8-A2B1-56A41B98B813}"/>
              </a:ext>
            </a:extLst>
          </p:cNvPr>
          <p:cNvPicPr>
            <a:picLocks noChangeAspect="1"/>
          </p:cNvPicPr>
          <p:nvPr/>
        </p:nvPicPr>
        <p:blipFill>
          <a:blip r:embed="rId2"/>
          <a:stretch>
            <a:fillRect/>
          </a:stretch>
        </p:blipFill>
        <p:spPr>
          <a:xfrm>
            <a:off x="560916" y="1581452"/>
            <a:ext cx="11070168" cy="4945783"/>
          </a:xfrm>
          <a:prstGeom prst="rect">
            <a:avLst/>
          </a:prstGeom>
        </p:spPr>
      </p:pic>
      <p:sp>
        <p:nvSpPr>
          <p:cNvPr id="4" name="Content Placeholder 2">
            <a:extLst>
              <a:ext uri="{FF2B5EF4-FFF2-40B4-BE49-F238E27FC236}">
                <a16:creationId xmlns:a16="http://schemas.microsoft.com/office/drawing/2014/main" id="{C3D2717B-5A21-420C-A52E-8E0119D8C2C9}"/>
              </a:ext>
            </a:extLst>
          </p:cNvPr>
          <p:cNvSpPr>
            <a:spLocks noGrp="1"/>
          </p:cNvSpPr>
          <p:nvPr>
            <p:ph idx="1"/>
          </p:nvPr>
        </p:nvSpPr>
        <p:spPr>
          <a:xfrm>
            <a:off x="1141412" y="941028"/>
            <a:ext cx="10355171" cy="1136347"/>
          </a:xfrm>
        </p:spPr>
        <p:txBody>
          <a:bodyPr>
            <a:normAutofit/>
          </a:bodyPr>
          <a:lstStyle/>
          <a:p>
            <a:pPr marL="0" indent="0">
              <a:buNone/>
            </a:pPr>
            <a:r>
              <a:rPr lang="en-US" sz="2800" dirty="0"/>
              <a:t>This pinout diagram details which pins have which features.</a:t>
            </a:r>
          </a:p>
        </p:txBody>
      </p:sp>
    </p:spTree>
    <p:extLst>
      <p:ext uri="{BB962C8B-B14F-4D97-AF65-F5344CB8AC3E}">
        <p14:creationId xmlns:p14="http://schemas.microsoft.com/office/powerpoint/2010/main" val="631418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0888"/>
          </a:xfrm>
        </p:spPr>
        <p:txBody>
          <a:bodyPr>
            <a:normAutofit/>
          </a:bodyPr>
          <a:lstStyle/>
          <a:p>
            <a:pPr algn="ctr"/>
            <a:r>
              <a:rPr lang="en-US" sz="4000" b="1" cap="none" dirty="0">
                <a:effectLst>
                  <a:outerShdw blurRad="50800" dist="38100" dir="2700000" algn="tl" rotWithShape="0">
                    <a:schemeClr val="tx1">
                      <a:alpha val="40000"/>
                    </a:schemeClr>
                  </a:outerShdw>
                </a:effectLst>
              </a:rPr>
              <a:t>Working with CircuitPython on the Trinket M0</a:t>
            </a:r>
          </a:p>
        </p:txBody>
      </p:sp>
      <p:sp>
        <p:nvSpPr>
          <p:cNvPr id="3" name="Content Placeholder 2"/>
          <p:cNvSpPr>
            <a:spLocks noGrp="1"/>
          </p:cNvSpPr>
          <p:nvPr>
            <p:ph idx="1"/>
          </p:nvPr>
        </p:nvSpPr>
        <p:spPr>
          <a:xfrm>
            <a:off x="1141412" y="1349407"/>
            <a:ext cx="10355171" cy="5273335"/>
          </a:xfrm>
        </p:spPr>
        <p:txBody>
          <a:bodyPr>
            <a:normAutofit fontScale="85000" lnSpcReduction="20000"/>
          </a:bodyPr>
          <a:lstStyle/>
          <a:p>
            <a:pPr marL="0" indent="0">
              <a:buNone/>
            </a:pPr>
            <a:r>
              <a:rPr lang="en-US" sz="2800" dirty="0"/>
              <a:t>CircuitPython is based on </a:t>
            </a:r>
            <a:r>
              <a:rPr lang="en-US" sz="2800" dirty="0">
                <a:solidFill>
                  <a:srgbClr val="00B0F0"/>
                </a:solidFill>
              </a:rPr>
              <a:t>Python 3</a:t>
            </a:r>
            <a:r>
              <a:rPr lang="en-US" sz="2800" dirty="0"/>
              <a:t>.  So, most things that work with Python 3 will work with CircuitPython.</a:t>
            </a:r>
          </a:p>
          <a:p>
            <a:pPr marL="0" indent="0">
              <a:buNone/>
            </a:pPr>
            <a:r>
              <a:rPr lang="en-US" sz="2800" dirty="0"/>
              <a:t>CircuitPython libraries are separate files designed to work with CircuitPython code. CircuitPython programs require a lot of information to run. CircuitPython is so simple to use because most of this information is processed in the background and stored in libraries. </a:t>
            </a:r>
            <a:r>
              <a:rPr lang="en-US" sz="2800" b="1" i="1" dirty="0"/>
              <a:t>Some libraries are built into CircuitPython.</a:t>
            </a:r>
            <a:r>
              <a:rPr lang="en-US" sz="2800" dirty="0"/>
              <a:t> Others are downloaded and stored on your </a:t>
            </a:r>
            <a:r>
              <a:rPr lang="en-US" sz="2800" dirty="0">
                <a:solidFill>
                  <a:srgbClr val="FFC000"/>
                </a:solidFill>
              </a:rPr>
              <a:t>CIRCUITPY</a:t>
            </a:r>
            <a:r>
              <a:rPr lang="en-US" sz="2800" dirty="0"/>
              <a:t> drive in a folder called </a:t>
            </a:r>
            <a:r>
              <a:rPr lang="en-US" sz="2800" dirty="0">
                <a:solidFill>
                  <a:srgbClr val="00B0F0"/>
                </a:solidFill>
              </a:rPr>
              <a:t>lib</a:t>
            </a:r>
            <a:r>
              <a:rPr lang="en-US" sz="2800" dirty="0"/>
              <a:t>.</a:t>
            </a:r>
          </a:p>
          <a:p>
            <a:pPr marL="0" indent="0">
              <a:buNone/>
            </a:pPr>
            <a:r>
              <a:rPr lang="en-US" sz="2800" dirty="0"/>
              <a:t>CircuitPython looks for a code file on the board to run in the root of the </a:t>
            </a:r>
            <a:r>
              <a:rPr lang="en-US" sz="2800" dirty="0">
                <a:solidFill>
                  <a:srgbClr val="FFC000"/>
                </a:solidFill>
              </a:rPr>
              <a:t>CIRCUITPY</a:t>
            </a:r>
            <a:r>
              <a:rPr lang="en-US" sz="2800" dirty="0"/>
              <a:t> drive. There are four options: </a:t>
            </a:r>
            <a:r>
              <a:rPr lang="en-US" sz="2800" dirty="0">
                <a:solidFill>
                  <a:srgbClr val="00B0F0"/>
                </a:solidFill>
              </a:rPr>
              <a:t>code.txt</a:t>
            </a:r>
            <a:r>
              <a:rPr lang="en-US" sz="2800" dirty="0"/>
              <a:t>, </a:t>
            </a:r>
            <a:r>
              <a:rPr lang="en-US" sz="2800" dirty="0">
                <a:solidFill>
                  <a:srgbClr val="00B0F0"/>
                </a:solidFill>
              </a:rPr>
              <a:t>code.py</a:t>
            </a:r>
            <a:r>
              <a:rPr lang="en-US" sz="2800" dirty="0"/>
              <a:t>, </a:t>
            </a:r>
            <a:r>
              <a:rPr lang="en-US" sz="2800" dirty="0">
                <a:solidFill>
                  <a:srgbClr val="00B0F0"/>
                </a:solidFill>
              </a:rPr>
              <a:t>main.txt </a:t>
            </a:r>
            <a:r>
              <a:rPr lang="en-US" sz="2800" dirty="0"/>
              <a:t>and </a:t>
            </a:r>
            <a:r>
              <a:rPr lang="en-US" sz="2800" dirty="0">
                <a:solidFill>
                  <a:srgbClr val="00B0F0"/>
                </a:solidFill>
              </a:rPr>
              <a:t>main.py</a:t>
            </a:r>
            <a:r>
              <a:rPr lang="en-US" sz="2800" dirty="0"/>
              <a:t>. CircuitPython looks for those files, in that order, and then runs the first one it finds. </a:t>
            </a:r>
          </a:p>
          <a:p>
            <a:pPr marL="0" indent="0">
              <a:buNone/>
            </a:pPr>
            <a:r>
              <a:rPr lang="en-US" sz="2800" dirty="0"/>
              <a:t>Any editor will work to modify the code.  Whether you are editing the file directly on the CIRCUITPY drive or copying a code file there, when you save/copy the file it will be immediately run on the board since the board is looking for changes.  </a:t>
            </a:r>
          </a:p>
          <a:p>
            <a:pPr marL="0" indent="0">
              <a:buNone/>
            </a:pPr>
            <a:endParaRPr lang="en-US" sz="2800" dirty="0"/>
          </a:p>
        </p:txBody>
      </p:sp>
    </p:spTree>
    <p:extLst>
      <p:ext uri="{BB962C8B-B14F-4D97-AF65-F5344CB8AC3E}">
        <p14:creationId xmlns:p14="http://schemas.microsoft.com/office/powerpoint/2010/main" val="84378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cap="none" dirty="0">
                <a:effectLst>
                  <a:outerShdw blurRad="50800" dist="38100" dir="2700000" algn="tl" rotWithShape="0">
                    <a:schemeClr val="tx1">
                      <a:alpha val="40000"/>
                    </a:schemeClr>
                  </a:outerShdw>
                </a:effectLst>
              </a:rPr>
              <a:t>What is CircuitPython?</a:t>
            </a:r>
          </a:p>
        </p:txBody>
      </p:sp>
      <p:sp>
        <p:nvSpPr>
          <p:cNvPr id="3" name="Content Placeholder 2"/>
          <p:cNvSpPr>
            <a:spLocks noGrp="1"/>
          </p:cNvSpPr>
          <p:nvPr>
            <p:ph idx="1"/>
          </p:nvPr>
        </p:nvSpPr>
        <p:spPr>
          <a:xfrm>
            <a:off x="1141412" y="1908697"/>
            <a:ext cx="9905999" cy="4598633"/>
          </a:xfrm>
        </p:spPr>
        <p:txBody>
          <a:bodyPr>
            <a:normAutofit fontScale="92500"/>
          </a:bodyPr>
          <a:lstStyle/>
          <a:p>
            <a:r>
              <a:rPr lang="en-US" sz="2800" dirty="0"/>
              <a:t>CircuitPython is a programming language designed to simplify experimenting and learning to code on low-cost microcontroller boards.</a:t>
            </a:r>
          </a:p>
          <a:p>
            <a:r>
              <a:rPr lang="en-US" sz="2800" dirty="0"/>
              <a:t>CircuitPython is based on the Python programming language.</a:t>
            </a:r>
          </a:p>
          <a:p>
            <a:pPr lvl="1"/>
            <a:r>
              <a:rPr lang="en-US" sz="2400" dirty="0"/>
              <a:t>Python is a widely used high level language that is easier to read, write and maintain than low level languages like C. It supports modules and packages, has a built-in interpreter (which means no compiling), and is open source.</a:t>
            </a:r>
          </a:p>
          <a:p>
            <a:pPr lvl="1"/>
            <a:r>
              <a:rPr lang="en-US" sz="2400" dirty="0"/>
              <a:t>CircuitPython adds hardware support to all these great features. </a:t>
            </a:r>
          </a:p>
          <a:p>
            <a:r>
              <a:rPr lang="en-US" sz="2800" dirty="0"/>
              <a:t>If you already have Python knowledge, you can easily apply that to using CircuitPython. If you don’t, it's simple to get started!</a:t>
            </a:r>
          </a:p>
        </p:txBody>
      </p:sp>
    </p:spTree>
    <p:extLst>
      <p:ext uri="{BB962C8B-B14F-4D97-AF65-F5344CB8AC3E}">
        <p14:creationId xmlns:p14="http://schemas.microsoft.com/office/powerpoint/2010/main" val="1713369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59957"/>
            <a:ext cx="9905998" cy="730888"/>
          </a:xfrm>
        </p:spPr>
        <p:txBody>
          <a:bodyPr>
            <a:normAutofit/>
          </a:bodyPr>
          <a:lstStyle/>
          <a:p>
            <a:pPr algn="ctr"/>
            <a:r>
              <a:rPr lang="en-US" sz="4000" b="1" cap="none" dirty="0">
                <a:effectLst>
                  <a:outerShdw blurRad="50800" dist="38100" dir="2700000" algn="tl" rotWithShape="0">
                    <a:schemeClr val="tx1">
                      <a:alpha val="40000"/>
                    </a:schemeClr>
                  </a:outerShdw>
                </a:effectLst>
              </a:rPr>
              <a:t>Python Quick Reference</a:t>
            </a:r>
          </a:p>
        </p:txBody>
      </p:sp>
      <p:sp>
        <p:nvSpPr>
          <p:cNvPr id="3" name="Content Placeholder 2"/>
          <p:cNvSpPr>
            <a:spLocks noGrp="1"/>
          </p:cNvSpPr>
          <p:nvPr>
            <p:ph idx="1"/>
          </p:nvPr>
        </p:nvSpPr>
        <p:spPr>
          <a:xfrm>
            <a:off x="916826" y="852162"/>
            <a:ext cx="10355171" cy="340653"/>
          </a:xfrm>
        </p:spPr>
        <p:txBody>
          <a:bodyPr>
            <a:normAutofit fontScale="55000" lnSpcReduction="20000"/>
          </a:bodyPr>
          <a:lstStyle/>
          <a:p>
            <a:pPr marL="0" indent="0">
              <a:buNone/>
            </a:pPr>
            <a:endParaRPr lang="en-US" sz="2800" dirty="0"/>
          </a:p>
          <a:p>
            <a:pPr marL="0" indent="0">
              <a:buNone/>
            </a:pPr>
            <a:endParaRPr lang="en-US" sz="2800" dirty="0"/>
          </a:p>
        </p:txBody>
      </p:sp>
      <p:pic>
        <p:nvPicPr>
          <p:cNvPr id="5" name="Picture 4" descr="A picture containing text&#10;&#10;Description automatically generated">
            <a:extLst>
              <a:ext uri="{FF2B5EF4-FFF2-40B4-BE49-F238E27FC236}">
                <a16:creationId xmlns:a16="http://schemas.microsoft.com/office/drawing/2014/main" id="{DD076A0D-7D4E-4ABB-8E4F-59FDAB80490A}"/>
              </a:ext>
            </a:extLst>
          </p:cNvPr>
          <p:cNvPicPr>
            <a:picLocks noChangeAspect="1"/>
          </p:cNvPicPr>
          <p:nvPr/>
        </p:nvPicPr>
        <p:blipFill>
          <a:blip r:embed="rId2"/>
          <a:stretch>
            <a:fillRect/>
          </a:stretch>
        </p:blipFill>
        <p:spPr>
          <a:xfrm>
            <a:off x="363168" y="1218585"/>
            <a:ext cx="1975315" cy="1880778"/>
          </a:xfrm>
          <a:prstGeom prst="rect">
            <a:avLst/>
          </a:prstGeom>
        </p:spPr>
      </p:pic>
      <p:pic>
        <p:nvPicPr>
          <p:cNvPr id="9" name="Picture 8" descr="Diagram&#10;&#10;Description automatically generated">
            <a:extLst>
              <a:ext uri="{FF2B5EF4-FFF2-40B4-BE49-F238E27FC236}">
                <a16:creationId xmlns:a16="http://schemas.microsoft.com/office/drawing/2014/main" id="{D7ABFF33-D1C7-4FE5-A3B3-BEF476D0AF92}"/>
              </a:ext>
            </a:extLst>
          </p:cNvPr>
          <p:cNvPicPr>
            <a:picLocks noChangeAspect="1"/>
          </p:cNvPicPr>
          <p:nvPr/>
        </p:nvPicPr>
        <p:blipFill>
          <a:blip r:embed="rId3"/>
          <a:stretch>
            <a:fillRect/>
          </a:stretch>
        </p:blipFill>
        <p:spPr>
          <a:xfrm>
            <a:off x="2338483" y="2023123"/>
            <a:ext cx="3433770" cy="1714197"/>
          </a:xfrm>
          <a:prstGeom prst="rect">
            <a:avLst/>
          </a:prstGeom>
        </p:spPr>
      </p:pic>
      <p:pic>
        <p:nvPicPr>
          <p:cNvPr id="11" name="Picture 10" descr="Text, timeline&#10;&#10;Description automatically generated">
            <a:extLst>
              <a:ext uri="{FF2B5EF4-FFF2-40B4-BE49-F238E27FC236}">
                <a16:creationId xmlns:a16="http://schemas.microsoft.com/office/drawing/2014/main" id="{900FB5F1-CCDB-4070-BEDB-6B0344C99E5D}"/>
              </a:ext>
            </a:extLst>
          </p:cNvPr>
          <p:cNvPicPr>
            <a:picLocks noChangeAspect="1"/>
          </p:cNvPicPr>
          <p:nvPr/>
        </p:nvPicPr>
        <p:blipFill>
          <a:blip r:embed="rId4"/>
          <a:stretch>
            <a:fillRect/>
          </a:stretch>
        </p:blipFill>
        <p:spPr>
          <a:xfrm>
            <a:off x="2347879" y="3732032"/>
            <a:ext cx="3433770" cy="2676919"/>
          </a:xfrm>
          <a:prstGeom prst="rect">
            <a:avLst/>
          </a:prstGeom>
        </p:spPr>
      </p:pic>
      <p:pic>
        <p:nvPicPr>
          <p:cNvPr id="13" name="Picture 12" descr="Text&#10;&#10;Description automatically generated">
            <a:extLst>
              <a:ext uri="{FF2B5EF4-FFF2-40B4-BE49-F238E27FC236}">
                <a16:creationId xmlns:a16="http://schemas.microsoft.com/office/drawing/2014/main" id="{DDDAA42B-07DC-436B-B87E-56FC87C7BC40}"/>
              </a:ext>
            </a:extLst>
          </p:cNvPr>
          <p:cNvPicPr>
            <a:picLocks noChangeAspect="1"/>
          </p:cNvPicPr>
          <p:nvPr/>
        </p:nvPicPr>
        <p:blipFill>
          <a:blip r:embed="rId5"/>
          <a:stretch>
            <a:fillRect/>
          </a:stretch>
        </p:blipFill>
        <p:spPr>
          <a:xfrm>
            <a:off x="2338484" y="1222309"/>
            <a:ext cx="3443166" cy="802867"/>
          </a:xfrm>
          <a:prstGeom prst="rect">
            <a:avLst/>
          </a:prstGeom>
        </p:spPr>
      </p:pic>
      <p:pic>
        <p:nvPicPr>
          <p:cNvPr id="17" name="Picture 16" descr="Text&#10;&#10;Description automatically generated">
            <a:extLst>
              <a:ext uri="{FF2B5EF4-FFF2-40B4-BE49-F238E27FC236}">
                <a16:creationId xmlns:a16="http://schemas.microsoft.com/office/drawing/2014/main" id="{DFE38F11-C088-42B6-9FDF-DB788D733F25}"/>
              </a:ext>
            </a:extLst>
          </p:cNvPr>
          <p:cNvPicPr>
            <a:picLocks noChangeAspect="1"/>
          </p:cNvPicPr>
          <p:nvPr/>
        </p:nvPicPr>
        <p:blipFill>
          <a:blip r:embed="rId6"/>
          <a:stretch>
            <a:fillRect/>
          </a:stretch>
        </p:blipFill>
        <p:spPr>
          <a:xfrm>
            <a:off x="5774300" y="1223067"/>
            <a:ext cx="6172918" cy="1408528"/>
          </a:xfrm>
          <a:prstGeom prst="rect">
            <a:avLst/>
          </a:prstGeom>
        </p:spPr>
      </p:pic>
      <p:pic>
        <p:nvPicPr>
          <p:cNvPr id="19" name="Picture 18" descr="Text&#10;&#10;Description automatically generated">
            <a:extLst>
              <a:ext uri="{FF2B5EF4-FFF2-40B4-BE49-F238E27FC236}">
                <a16:creationId xmlns:a16="http://schemas.microsoft.com/office/drawing/2014/main" id="{6E11474D-E673-4EB8-85C5-23AEFA09DAB6}"/>
              </a:ext>
            </a:extLst>
          </p:cNvPr>
          <p:cNvPicPr>
            <a:picLocks noChangeAspect="1"/>
          </p:cNvPicPr>
          <p:nvPr/>
        </p:nvPicPr>
        <p:blipFill>
          <a:blip r:embed="rId7"/>
          <a:stretch>
            <a:fillRect/>
          </a:stretch>
        </p:blipFill>
        <p:spPr>
          <a:xfrm>
            <a:off x="363167" y="3100038"/>
            <a:ext cx="1984711" cy="1779541"/>
          </a:xfrm>
          <a:prstGeom prst="rect">
            <a:avLst/>
          </a:prstGeom>
        </p:spPr>
      </p:pic>
      <p:pic>
        <p:nvPicPr>
          <p:cNvPr id="21" name="Picture 20" descr="Text&#10;&#10;Description automatically generated">
            <a:extLst>
              <a:ext uri="{FF2B5EF4-FFF2-40B4-BE49-F238E27FC236}">
                <a16:creationId xmlns:a16="http://schemas.microsoft.com/office/drawing/2014/main" id="{8650046A-2349-407E-BDDB-0316FA76A134}"/>
              </a:ext>
            </a:extLst>
          </p:cNvPr>
          <p:cNvPicPr>
            <a:picLocks noChangeAspect="1"/>
          </p:cNvPicPr>
          <p:nvPr/>
        </p:nvPicPr>
        <p:blipFill>
          <a:blip r:embed="rId8"/>
          <a:stretch>
            <a:fillRect/>
          </a:stretch>
        </p:blipFill>
        <p:spPr>
          <a:xfrm>
            <a:off x="5774299" y="2632058"/>
            <a:ext cx="6172918" cy="3133288"/>
          </a:xfrm>
          <a:prstGeom prst="rect">
            <a:avLst/>
          </a:prstGeom>
        </p:spPr>
      </p:pic>
      <p:pic>
        <p:nvPicPr>
          <p:cNvPr id="7" name="Picture 6" descr="Text&#10;&#10;Description automatically generated">
            <a:extLst>
              <a:ext uri="{FF2B5EF4-FFF2-40B4-BE49-F238E27FC236}">
                <a16:creationId xmlns:a16="http://schemas.microsoft.com/office/drawing/2014/main" id="{0FD8C25A-AA3E-4179-8417-4C78AF1CD5DE}"/>
              </a:ext>
            </a:extLst>
          </p:cNvPr>
          <p:cNvPicPr>
            <a:picLocks noChangeAspect="1"/>
          </p:cNvPicPr>
          <p:nvPr/>
        </p:nvPicPr>
        <p:blipFill>
          <a:blip r:embed="rId9"/>
          <a:stretch>
            <a:fillRect/>
          </a:stretch>
        </p:blipFill>
        <p:spPr>
          <a:xfrm>
            <a:off x="362857" y="4874260"/>
            <a:ext cx="1984711" cy="1534692"/>
          </a:xfrm>
          <a:prstGeom prst="rect">
            <a:avLst/>
          </a:prstGeom>
        </p:spPr>
      </p:pic>
      <p:pic>
        <p:nvPicPr>
          <p:cNvPr id="23" name="Picture 22" descr="A picture containing graphical user interface, application&#10;&#10;Description automatically generated">
            <a:extLst>
              <a:ext uri="{FF2B5EF4-FFF2-40B4-BE49-F238E27FC236}">
                <a16:creationId xmlns:a16="http://schemas.microsoft.com/office/drawing/2014/main" id="{A7A6B491-548A-4A10-94B6-3AE89ECDE4C3}"/>
              </a:ext>
            </a:extLst>
          </p:cNvPr>
          <p:cNvPicPr>
            <a:picLocks noChangeAspect="1"/>
          </p:cNvPicPr>
          <p:nvPr/>
        </p:nvPicPr>
        <p:blipFill>
          <a:blip r:embed="rId10"/>
          <a:stretch>
            <a:fillRect/>
          </a:stretch>
        </p:blipFill>
        <p:spPr>
          <a:xfrm>
            <a:off x="5756988" y="5457825"/>
            <a:ext cx="3326289" cy="1196975"/>
          </a:xfrm>
          <a:prstGeom prst="rect">
            <a:avLst/>
          </a:prstGeom>
        </p:spPr>
      </p:pic>
      <p:pic>
        <p:nvPicPr>
          <p:cNvPr id="25" name="Picture 24" descr="Text&#10;&#10;Description automatically generated">
            <a:extLst>
              <a:ext uri="{FF2B5EF4-FFF2-40B4-BE49-F238E27FC236}">
                <a16:creationId xmlns:a16="http://schemas.microsoft.com/office/drawing/2014/main" id="{8FA912CA-F5B6-4C99-94BF-165494C506BE}"/>
              </a:ext>
            </a:extLst>
          </p:cNvPr>
          <p:cNvPicPr>
            <a:picLocks noChangeAspect="1"/>
          </p:cNvPicPr>
          <p:nvPr/>
        </p:nvPicPr>
        <p:blipFill>
          <a:blip r:embed="rId11"/>
          <a:stretch>
            <a:fillRect/>
          </a:stretch>
        </p:blipFill>
        <p:spPr>
          <a:xfrm>
            <a:off x="9083277" y="5765346"/>
            <a:ext cx="2863940" cy="889454"/>
          </a:xfrm>
          <a:prstGeom prst="rect">
            <a:avLst/>
          </a:prstGeom>
        </p:spPr>
      </p:pic>
    </p:spTree>
    <p:extLst>
      <p:ext uri="{BB962C8B-B14F-4D97-AF65-F5344CB8AC3E}">
        <p14:creationId xmlns:p14="http://schemas.microsoft.com/office/powerpoint/2010/main" val="297831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7768"/>
          </a:xfrm>
        </p:spPr>
        <p:txBody>
          <a:bodyPr>
            <a:normAutofit/>
          </a:bodyPr>
          <a:lstStyle/>
          <a:p>
            <a:pPr algn="ctr"/>
            <a:r>
              <a:rPr lang="en-US" dirty="0"/>
              <a:t>CircuitPython Trinket Projects</a:t>
            </a:r>
          </a:p>
        </p:txBody>
      </p:sp>
      <p:sp>
        <p:nvSpPr>
          <p:cNvPr id="6" name="Content Placeholder 5">
            <a:extLst>
              <a:ext uri="{FF2B5EF4-FFF2-40B4-BE49-F238E27FC236}">
                <a16:creationId xmlns:a16="http://schemas.microsoft.com/office/drawing/2014/main" id="{0DC7C591-9E4D-49BE-93B6-E002F9E0D121}"/>
              </a:ext>
            </a:extLst>
          </p:cNvPr>
          <p:cNvSpPr>
            <a:spLocks noGrp="1"/>
          </p:cNvSpPr>
          <p:nvPr>
            <p:ph idx="1"/>
          </p:nvPr>
        </p:nvSpPr>
        <p:spPr>
          <a:xfrm>
            <a:off x="1141413" y="1155032"/>
            <a:ext cx="9905999" cy="5618747"/>
          </a:xfrm>
        </p:spPr>
        <p:txBody>
          <a:bodyPr>
            <a:normAutofit fontScale="92500" lnSpcReduction="20000"/>
          </a:bodyPr>
          <a:lstStyle/>
          <a:p>
            <a:pPr marL="0" indent="0">
              <a:buNone/>
            </a:pPr>
            <a:r>
              <a:rPr lang="en-US" dirty="0"/>
              <a:t>This next section will outline some CircuitPython projects using the Trinket M0.</a:t>
            </a:r>
          </a:p>
          <a:p>
            <a:pPr marL="0" indent="0">
              <a:buNone/>
            </a:pPr>
            <a:r>
              <a:rPr lang="en-US" dirty="0"/>
              <a:t>These projects will be centered around two different physical circuit layouts with several CircuitPython code blocks for each.  </a:t>
            </a:r>
          </a:p>
          <a:p>
            <a:pPr lvl="1"/>
            <a:r>
              <a:rPr lang="en-US" dirty="0">
                <a:solidFill>
                  <a:srgbClr val="00B0F0"/>
                </a:solidFill>
              </a:rPr>
              <a:t>Adafruit Trinket LED Control </a:t>
            </a:r>
            <a:r>
              <a:rPr lang="en-US" dirty="0"/>
              <a:t>– Lab HHV2020_04</a:t>
            </a:r>
          </a:p>
          <a:p>
            <a:pPr lvl="2"/>
            <a:r>
              <a:rPr lang="en-US" dirty="0"/>
              <a:t>Blink the on-board Red LED</a:t>
            </a:r>
          </a:p>
          <a:p>
            <a:pPr lvl="2"/>
            <a:r>
              <a:rPr lang="en-US" dirty="0"/>
              <a:t>Blink both external and on-board LEDs</a:t>
            </a:r>
          </a:p>
          <a:p>
            <a:pPr lvl="2"/>
            <a:r>
              <a:rPr lang="en-US" dirty="0"/>
              <a:t>Fade external LED on/off using PWM </a:t>
            </a:r>
          </a:p>
          <a:p>
            <a:pPr lvl="2"/>
            <a:r>
              <a:rPr lang="en-US" dirty="0"/>
              <a:t>Turn LEDs on/off using a Tactile Switch</a:t>
            </a:r>
          </a:p>
          <a:p>
            <a:pPr lvl="1"/>
            <a:r>
              <a:rPr lang="en-US" dirty="0">
                <a:solidFill>
                  <a:srgbClr val="00B0F0"/>
                </a:solidFill>
              </a:rPr>
              <a:t>Adafruit DotStar RGB LED and Touch Sensor </a:t>
            </a:r>
            <a:r>
              <a:rPr lang="en-US" dirty="0"/>
              <a:t>– Lab HHV2020_05</a:t>
            </a:r>
          </a:p>
          <a:p>
            <a:pPr lvl="2"/>
            <a:r>
              <a:rPr lang="en-US" dirty="0"/>
              <a:t>Blink the on-board DotStar RGB LED</a:t>
            </a:r>
          </a:p>
          <a:p>
            <a:pPr lvl="2"/>
            <a:r>
              <a:rPr lang="en-US" dirty="0"/>
              <a:t>Color Cycle the on-board DotStar RGB LED</a:t>
            </a:r>
          </a:p>
          <a:p>
            <a:pPr lvl="2"/>
            <a:r>
              <a:rPr lang="en-US" dirty="0"/>
              <a:t>Use Touch Sensor to Control an external LED</a:t>
            </a:r>
          </a:p>
          <a:p>
            <a:pPr lvl="2"/>
            <a:r>
              <a:rPr lang="en-US" dirty="0"/>
              <a:t>Use Touch Sensor to Color Change the on-board DotStar RGB LED</a:t>
            </a:r>
          </a:p>
          <a:p>
            <a:pPr marL="0" indent="0">
              <a:buNone/>
            </a:pPr>
            <a:r>
              <a:rPr lang="en-US" dirty="0"/>
              <a:t>The Lab reference numbers refer to the BSidesDFW Hardware Hacking Village Videos which can be accessed here: </a:t>
            </a:r>
            <a:r>
              <a:rPr lang="en-US" b="1" dirty="0">
                <a:solidFill>
                  <a:schemeClr val="bg2">
                    <a:lumMod val="60000"/>
                    <a:lumOff val="40000"/>
                  </a:schemeClr>
                </a:solidFill>
                <a:latin typeface="Courier New" panose="02070309020205020404" pitchFamily="49" charset="0"/>
                <a:cs typeface="Courier New" panose="02070309020205020404" pitchFamily="49" charset="0"/>
              </a:rPr>
              <a:t>https://altbier.us/bsidesdfwHHV2020/</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3677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Adafruit Trinket LED Control</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796413"/>
            <a:ext cx="4878389" cy="5733479"/>
          </a:xfrm>
        </p:spPr>
        <p:txBody>
          <a:bodyPr>
            <a:normAutofit/>
          </a:bodyPr>
          <a:lstStyle/>
          <a:p>
            <a:pPr marL="0" indent="0">
              <a:buNone/>
            </a:pPr>
            <a:r>
              <a:rPr lang="en-US" sz="2000" dirty="0"/>
              <a:t>Schematic</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20" name="Title 1">
            <a:extLst>
              <a:ext uri="{FF2B5EF4-FFF2-40B4-BE49-F238E27FC236}">
                <a16:creationId xmlns:a16="http://schemas.microsoft.com/office/drawing/2014/main" id="{1A0D982D-AEE2-4881-A39D-4681D7F027AC}"/>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HHV2020_04</a:t>
            </a:r>
          </a:p>
        </p:txBody>
      </p:sp>
      <p:pic>
        <p:nvPicPr>
          <p:cNvPr id="3" name="Picture 2">
            <a:extLst>
              <a:ext uri="{FF2B5EF4-FFF2-40B4-BE49-F238E27FC236}">
                <a16:creationId xmlns:a16="http://schemas.microsoft.com/office/drawing/2014/main" id="{3E5AAB77-A48C-4899-8763-2C75708711DA}"/>
              </a:ext>
            </a:extLst>
          </p:cNvPr>
          <p:cNvPicPr>
            <a:picLocks noChangeAspect="1"/>
          </p:cNvPicPr>
          <p:nvPr/>
        </p:nvPicPr>
        <p:blipFill>
          <a:blip r:embed="rId2"/>
          <a:srcRect/>
          <a:stretch/>
        </p:blipFill>
        <p:spPr>
          <a:xfrm>
            <a:off x="1141410" y="1367186"/>
            <a:ext cx="9905998" cy="4683123"/>
          </a:xfrm>
          <a:prstGeom prst="rect">
            <a:avLst/>
          </a:prstGeom>
        </p:spPr>
      </p:pic>
    </p:spTree>
    <p:extLst>
      <p:ext uri="{BB962C8B-B14F-4D97-AF65-F5344CB8AC3E}">
        <p14:creationId xmlns:p14="http://schemas.microsoft.com/office/powerpoint/2010/main" val="3348280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Adafruit Trinket LED Control</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4620293" cy="5550946"/>
          </a:xfrm>
        </p:spPr>
        <p:txBody>
          <a:bodyPr>
            <a:noAutofit/>
          </a:bodyPr>
          <a:lstStyle/>
          <a:p>
            <a:pPr marL="0" indent="0">
              <a:buNone/>
            </a:pPr>
            <a:r>
              <a:rPr lang="en-US" dirty="0"/>
              <a:t>Physical Layout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1600" dirty="0"/>
          </a:p>
          <a:p>
            <a:pPr marL="0" indent="0">
              <a:buNone/>
            </a:pPr>
            <a:r>
              <a:rPr lang="en-US" sz="1600" dirty="0"/>
              <a:t>Wire up a circuit as shown in the schematic and physical layout.</a:t>
            </a:r>
          </a:p>
        </p:txBody>
      </p:sp>
      <p:sp>
        <p:nvSpPr>
          <p:cNvPr id="6" name="Content Placeholder 5">
            <a:extLst>
              <a:ext uri="{FF2B5EF4-FFF2-40B4-BE49-F238E27FC236}">
                <a16:creationId xmlns:a16="http://schemas.microsoft.com/office/drawing/2014/main" id="{2D2C12DC-494E-40E1-A81F-5FA52E3CA52E}"/>
              </a:ext>
            </a:extLst>
          </p:cNvPr>
          <p:cNvSpPr>
            <a:spLocks noGrp="1"/>
          </p:cNvSpPr>
          <p:nvPr>
            <p:ph sz="half" idx="2"/>
          </p:nvPr>
        </p:nvSpPr>
        <p:spPr>
          <a:xfrm>
            <a:off x="8332392" y="1124018"/>
            <a:ext cx="3379318" cy="5341222"/>
          </a:xfrm>
        </p:spPr>
        <p:txBody>
          <a:bodyPr>
            <a:normAutofit fontScale="55000" lnSpcReduction="20000"/>
          </a:bodyPr>
          <a:lstStyle/>
          <a:p>
            <a:pPr marL="0" indent="0">
              <a:buNone/>
            </a:pPr>
            <a:r>
              <a:rPr lang="en-US" sz="2600" dirty="0"/>
              <a:t>Strip Board Connection Details</a:t>
            </a:r>
          </a:p>
          <a:p>
            <a:pPr lvl="1"/>
            <a:r>
              <a:rPr lang="en-US" sz="2600" dirty="0"/>
              <a:t>Trinket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I17-21</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J17-21</a:t>
            </a:r>
          </a:p>
          <a:p>
            <a:pPr lvl="1"/>
            <a:r>
              <a:rPr lang="en-US" sz="2600" dirty="0"/>
              <a:t>Resistor 100 Ohm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D19</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H19</a:t>
            </a:r>
          </a:p>
          <a:p>
            <a:pPr lvl="1"/>
            <a:r>
              <a:rPr lang="en-US" sz="2600" dirty="0"/>
              <a:t>LED </a:t>
            </a:r>
          </a:p>
          <a:p>
            <a:pPr lvl="2"/>
            <a:r>
              <a:rPr lang="en-US" sz="2400" dirty="0"/>
              <a:t>Anode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C19</a:t>
            </a:r>
            <a:r>
              <a:rPr lang="en-US" sz="2400" dirty="0"/>
              <a:t> </a:t>
            </a:r>
          </a:p>
          <a:p>
            <a:pPr lvl="2"/>
            <a:r>
              <a:rPr lang="en-US" sz="2400" dirty="0"/>
              <a:t>Cathode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B19</a:t>
            </a:r>
            <a:endParaRPr lang="en-US" sz="2400" dirty="0"/>
          </a:p>
          <a:p>
            <a:pPr lvl="1"/>
            <a:r>
              <a:rPr lang="en-US" sz="2600" dirty="0"/>
              <a:t>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A19</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VCC19</a:t>
            </a:r>
          </a:p>
          <a:p>
            <a:pPr lvl="1"/>
            <a:r>
              <a:rPr lang="en-US" sz="2600" dirty="0"/>
              <a:t>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E18</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VCC18</a:t>
            </a:r>
          </a:p>
          <a:p>
            <a:pPr lvl="1"/>
            <a:r>
              <a:rPr lang="en-US" sz="2600" dirty="0"/>
              <a:t>Switch SPST 4 Pin</a:t>
            </a:r>
          </a:p>
          <a:p>
            <a:pPr lvl="2"/>
            <a:r>
              <a:rPr lang="en-US" sz="2400" dirty="0"/>
              <a:t>Pin A(1)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N14</a:t>
            </a:r>
          </a:p>
          <a:p>
            <a:pPr lvl="2"/>
            <a:r>
              <a:rPr lang="en-US" sz="2400" dirty="0"/>
              <a:t>Pin B(1)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Q14</a:t>
            </a:r>
          </a:p>
          <a:p>
            <a:pPr lvl="2"/>
            <a:r>
              <a:rPr lang="en-US" sz="2400" dirty="0"/>
              <a:t>Pin C(2)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N16</a:t>
            </a:r>
            <a:endParaRPr lang="en-US" sz="2400" dirty="0"/>
          </a:p>
          <a:p>
            <a:pPr lvl="2"/>
            <a:r>
              <a:rPr lang="en-US" sz="2400" dirty="0"/>
              <a:t>Pin D(2)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Q16</a:t>
            </a:r>
          </a:p>
          <a:p>
            <a:pPr lvl="1"/>
            <a:r>
              <a:rPr lang="en-US" sz="2600" dirty="0"/>
              <a:t>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R16</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N21</a:t>
            </a:r>
          </a:p>
          <a:p>
            <a:pPr lvl="1"/>
            <a:r>
              <a:rPr lang="en-US" sz="2600" dirty="0"/>
              <a:t>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M14</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H20</a:t>
            </a:r>
          </a:p>
          <a:p>
            <a:pPr lvl="1"/>
            <a:r>
              <a:rPr lang="en-US" sz="2600" dirty="0"/>
              <a:t>Resistor 10K Ohm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E20</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B20 </a:t>
            </a:r>
          </a:p>
          <a:p>
            <a:pPr lvl="1"/>
            <a:r>
              <a:rPr lang="en-US" sz="2600" dirty="0"/>
              <a:t>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A20</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VCC20</a:t>
            </a:r>
          </a:p>
        </p:txBody>
      </p:sp>
      <p:sp>
        <p:nvSpPr>
          <p:cNvPr id="20" name="Title 1">
            <a:extLst>
              <a:ext uri="{FF2B5EF4-FFF2-40B4-BE49-F238E27FC236}">
                <a16:creationId xmlns:a16="http://schemas.microsoft.com/office/drawing/2014/main" id="{1A0D982D-AEE2-4881-A39D-4681D7F027AC}"/>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HHV2020_04</a:t>
            </a:r>
          </a:p>
        </p:txBody>
      </p:sp>
      <p:pic>
        <p:nvPicPr>
          <p:cNvPr id="2" name="Picture 1">
            <a:extLst>
              <a:ext uri="{FF2B5EF4-FFF2-40B4-BE49-F238E27FC236}">
                <a16:creationId xmlns:a16="http://schemas.microsoft.com/office/drawing/2014/main" id="{4AD75C61-FFC7-4054-91AC-A9CF25BF415B}"/>
              </a:ext>
            </a:extLst>
          </p:cNvPr>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blip>
          <a:stretch>
            <a:fillRect/>
          </a:stretch>
        </p:blipFill>
        <p:spPr>
          <a:xfrm>
            <a:off x="7103690" y="5004163"/>
            <a:ext cx="1277020" cy="1053738"/>
          </a:xfrm>
          <a:prstGeom prst="rect">
            <a:avLst/>
          </a:prstGeom>
        </p:spPr>
      </p:pic>
      <p:pic>
        <p:nvPicPr>
          <p:cNvPr id="3" name="Picture 2">
            <a:extLst>
              <a:ext uri="{FF2B5EF4-FFF2-40B4-BE49-F238E27FC236}">
                <a16:creationId xmlns:a16="http://schemas.microsoft.com/office/drawing/2014/main" id="{EE85E771-A60E-42C8-8FFA-9E3689E29E7F}"/>
              </a:ext>
            </a:extLst>
          </p:cNvPr>
          <p:cNvPicPr>
            <a:picLocks noChangeAspect="1"/>
          </p:cNvPicPr>
          <p:nvPr/>
        </p:nvPicPr>
        <p:blipFill>
          <a:blip r:embed="rId3">
            <a:clrChange>
              <a:clrFrom>
                <a:srgbClr val="FFFFFF"/>
              </a:clrFrom>
              <a:clrTo>
                <a:srgbClr val="FFFFFF">
                  <a:alpha val="0"/>
                </a:srgbClr>
              </a:clrTo>
            </a:clrChange>
            <a:duotone>
              <a:schemeClr val="accent5">
                <a:shade val="45000"/>
                <a:satMod val="135000"/>
              </a:schemeClr>
              <a:prstClr val="white"/>
            </a:duotone>
          </a:blip>
          <a:stretch>
            <a:fillRect/>
          </a:stretch>
        </p:blipFill>
        <p:spPr>
          <a:xfrm>
            <a:off x="7261860" y="6131924"/>
            <a:ext cx="979801" cy="580623"/>
          </a:xfrm>
          <a:prstGeom prst="rect">
            <a:avLst/>
          </a:prstGeom>
        </p:spPr>
      </p:pic>
      <p:sp>
        <p:nvSpPr>
          <p:cNvPr id="9" name="TextBox 8">
            <a:extLst>
              <a:ext uri="{FF2B5EF4-FFF2-40B4-BE49-F238E27FC236}">
                <a16:creationId xmlns:a16="http://schemas.microsoft.com/office/drawing/2014/main" id="{EA80A8CA-3F88-4A57-8B27-A17C6C79D68D}"/>
              </a:ext>
            </a:extLst>
          </p:cNvPr>
          <p:cNvSpPr txBox="1"/>
          <p:nvPr/>
        </p:nvSpPr>
        <p:spPr>
          <a:xfrm>
            <a:off x="2532212" y="5625011"/>
            <a:ext cx="2989008" cy="1169551"/>
          </a:xfrm>
          <a:prstGeom prst="rect">
            <a:avLst/>
          </a:prstGeom>
          <a:noFill/>
        </p:spPr>
        <p:txBody>
          <a:bodyPr wrap="square" rtlCol="0">
            <a:spAutoFit/>
          </a:bodyPr>
          <a:lstStyle/>
          <a:p>
            <a:r>
              <a:rPr lang="en-US" sz="1400" dirty="0">
                <a:solidFill>
                  <a:srgbClr val="FFFF00"/>
                </a:solidFill>
              </a:rPr>
              <a:t>Components:</a:t>
            </a:r>
          </a:p>
          <a:p>
            <a:pPr marL="742950" lvl="1" indent="-285750">
              <a:buFont typeface="Arial" panose="020B0604020202020204" pitchFamily="34" charset="0"/>
              <a:buChar char="•"/>
            </a:pPr>
            <a:r>
              <a:rPr lang="en-US" sz="1400" dirty="0">
                <a:solidFill>
                  <a:srgbClr val="FFFF00"/>
                </a:solidFill>
              </a:rPr>
              <a:t>1x Resistor 100 Ohm</a:t>
            </a:r>
          </a:p>
          <a:p>
            <a:pPr marL="742950" lvl="1" indent="-285750">
              <a:buFont typeface="Arial" panose="020B0604020202020204" pitchFamily="34" charset="0"/>
              <a:buChar char="•"/>
            </a:pPr>
            <a:r>
              <a:rPr lang="en-US" sz="1400" dirty="0">
                <a:solidFill>
                  <a:srgbClr val="FFFF00"/>
                </a:solidFill>
              </a:rPr>
              <a:t>1x Resistor 10K Ohm</a:t>
            </a:r>
          </a:p>
          <a:p>
            <a:pPr marL="742950" lvl="1" indent="-285750">
              <a:buFont typeface="Arial" panose="020B0604020202020204" pitchFamily="34" charset="0"/>
              <a:buChar char="•"/>
            </a:pPr>
            <a:r>
              <a:rPr lang="en-US" sz="1400" dirty="0">
                <a:solidFill>
                  <a:srgbClr val="FFFF00"/>
                </a:solidFill>
              </a:rPr>
              <a:t>1x LED 5mm</a:t>
            </a:r>
          </a:p>
          <a:p>
            <a:pPr marL="742950" lvl="1" indent="-285750">
              <a:buFont typeface="Arial" panose="020B0604020202020204" pitchFamily="34" charset="0"/>
              <a:buChar char="•"/>
            </a:pPr>
            <a:r>
              <a:rPr lang="en-US" sz="1400" dirty="0">
                <a:solidFill>
                  <a:srgbClr val="FFFF00"/>
                </a:solidFill>
              </a:rPr>
              <a:t>1x Tactile Switch SPST 4pin</a:t>
            </a:r>
          </a:p>
        </p:txBody>
      </p:sp>
      <p:pic>
        <p:nvPicPr>
          <p:cNvPr id="11" name="Picture 10" descr="Diagram&#10;&#10;Description automatically generated">
            <a:extLst>
              <a:ext uri="{FF2B5EF4-FFF2-40B4-BE49-F238E27FC236}">
                <a16:creationId xmlns:a16="http://schemas.microsoft.com/office/drawing/2014/main" id="{C6E4A193-171A-460A-9386-CCF9B71124A9}"/>
              </a:ext>
            </a:extLst>
          </p:cNvPr>
          <p:cNvPicPr>
            <a:picLocks noChangeAspect="1"/>
          </p:cNvPicPr>
          <p:nvPr/>
        </p:nvPicPr>
        <p:blipFill>
          <a:blip r:embed="rId4"/>
          <a:stretch>
            <a:fillRect/>
          </a:stretch>
        </p:blipFill>
        <p:spPr>
          <a:xfrm>
            <a:off x="472896" y="2062679"/>
            <a:ext cx="2006555" cy="2707353"/>
          </a:xfrm>
          <a:prstGeom prst="rect">
            <a:avLst/>
          </a:prstGeom>
        </p:spPr>
      </p:pic>
      <p:pic>
        <p:nvPicPr>
          <p:cNvPr id="14" name="Picture 13" descr="A circuit board&#10;&#10;Description automatically generated">
            <a:extLst>
              <a:ext uri="{FF2B5EF4-FFF2-40B4-BE49-F238E27FC236}">
                <a16:creationId xmlns:a16="http://schemas.microsoft.com/office/drawing/2014/main" id="{5C8CEBA6-01AD-4F2B-87B9-0404C4DB8D7B}"/>
              </a:ext>
            </a:extLst>
          </p:cNvPr>
          <p:cNvPicPr>
            <a:picLocks noChangeAspect="1"/>
          </p:cNvPicPr>
          <p:nvPr/>
        </p:nvPicPr>
        <p:blipFill rotWithShape="1">
          <a:blip r:embed="rId5"/>
          <a:srcRect b="3868"/>
          <a:stretch/>
        </p:blipFill>
        <p:spPr>
          <a:xfrm>
            <a:off x="2532212" y="1460667"/>
            <a:ext cx="3781425" cy="2270824"/>
          </a:xfrm>
          <a:prstGeom prst="rect">
            <a:avLst/>
          </a:prstGeom>
        </p:spPr>
      </p:pic>
      <p:pic>
        <p:nvPicPr>
          <p:cNvPr id="16" name="Picture 15" descr="A circuit board&#10;&#10;Description automatically generated">
            <a:extLst>
              <a:ext uri="{FF2B5EF4-FFF2-40B4-BE49-F238E27FC236}">
                <a16:creationId xmlns:a16="http://schemas.microsoft.com/office/drawing/2014/main" id="{239E9C5B-B2E8-4E89-9CA3-8B0B2F250306}"/>
              </a:ext>
            </a:extLst>
          </p:cNvPr>
          <p:cNvPicPr>
            <a:picLocks noChangeAspect="1"/>
          </p:cNvPicPr>
          <p:nvPr/>
        </p:nvPicPr>
        <p:blipFill rotWithShape="1">
          <a:blip r:embed="rId6"/>
          <a:srcRect t="8245" r="46281" b="49045"/>
          <a:stretch/>
        </p:blipFill>
        <p:spPr>
          <a:xfrm>
            <a:off x="6430216" y="1773822"/>
            <a:ext cx="2340525" cy="1227921"/>
          </a:xfrm>
          <a:prstGeom prst="rect">
            <a:avLst/>
          </a:prstGeom>
        </p:spPr>
      </p:pic>
      <p:pic>
        <p:nvPicPr>
          <p:cNvPr id="18" name="Picture 17" descr="A circuit board&#10;&#10;Description automatically generated">
            <a:extLst>
              <a:ext uri="{FF2B5EF4-FFF2-40B4-BE49-F238E27FC236}">
                <a16:creationId xmlns:a16="http://schemas.microsoft.com/office/drawing/2014/main" id="{3C8392D7-1E76-4234-90C7-2A10AC5CA1D6}"/>
              </a:ext>
            </a:extLst>
          </p:cNvPr>
          <p:cNvPicPr>
            <a:picLocks noChangeAspect="1"/>
          </p:cNvPicPr>
          <p:nvPr/>
        </p:nvPicPr>
        <p:blipFill rotWithShape="1">
          <a:blip r:embed="rId7"/>
          <a:srcRect b="54474"/>
          <a:stretch/>
        </p:blipFill>
        <p:spPr>
          <a:xfrm>
            <a:off x="2532211" y="3819252"/>
            <a:ext cx="3781425" cy="1072652"/>
          </a:xfrm>
          <a:prstGeom prst="rect">
            <a:avLst/>
          </a:prstGeom>
        </p:spPr>
      </p:pic>
      <p:pic>
        <p:nvPicPr>
          <p:cNvPr id="21" name="Picture 20" descr="A circuit board&#10;&#10;Description automatically generated">
            <a:extLst>
              <a:ext uri="{FF2B5EF4-FFF2-40B4-BE49-F238E27FC236}">
                <a16:creationId xmlns:a16="http://schemas.microsoft.com/office/drawing/2014/main" id="{5956FF39-8499-4BB9-A237-165B938F86DE}"/>
              </a:ext>
            </a:extLst>
          </p:cNvPr>
          <p:cNvPicPr>
            <a:picLocks noChangeAspect="1"/>
          </p:cNvPicPr>
          <p:nvPr/>
        </p:nvPicPr>
        <p:blipFill rotWithShape="1">
          <a:blip r:embed="rId8"/>
          <a:srcRect l="40189" b="48660"/>
          <a:stretch/>
        </p:blipFill>
        <p:spPr>
          <a:xfrm>
            <a:off x="6430217" y="3186892"/>
            <a:ext cx="2340526" cy="1426888"/>
          </a:xfrm>
          <a:prstGeom prst="rect">
            <a:avLst/>
          </a:prstGeom>
        </p:spPr>
      </p:pic>
    </p:spTree>
    <p:extLst>
      <p:ext uri="{BB962C8B-B14F-4D97-AF65-F5344CB8AC3E}">
        <p14:creationId xmlns:p14="http://schemas.microsoft.com/office/powerpoint/2010/main" val="1744664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Adafruit Trinket LED Control</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5770822" cy="5338727"/>
          </a:xfrm>
        </p:spPr>
        <p:txBody>
          <a:bodyPr>
            <a:normAutofit fontScale="62500" lnSpcReduction="20000"/>
          </a:bodyPr>
          <a:lstStyle/>
          <a:p>
            <a:pPr marL="0" indent="0">
              <a:buNone/>
            </a:pPr>
            <a:r>
              <a:rPr lang="en-US" dirty="0">
                <a:highlight>
                  <a:srgbClr val="000080"/>
                </a:highlight>
              </a:rPr>
              <a:t>Blink the on-board Red LED</a:t>
            </a:r>
          </a:p>
          <a:p>
            <a:pPr marL="0" indent="0">
              <a:buNone/>
            </a:pPr>
            <a:r>
              <a:rPr lang="en-US" dirty="0"/>
              <a:t>This simple bit of code will blink the on-board Red LED.  This is the same code shown on the ‘Testing Trinket…’ slide.</a:t>
            </a:r>
          </a:p>
          <a:p>
            <a:pPr marL="0" indent="0">
              <a:buNone/>
            </a:pPr>
            <a:r>
              <a:rPr lang="en-US" dirty="0"/>
              <a:t>Let's walk through what it is doing:</a:t>
            </a:r>
          </a:p>
          <a:p>
            <a:pPr marL="0" indent="0">
              <a:buNone/>
            </a:pPr>
            <a:r>
              <a:rPr lang="en-US" dirty="0">
                <a:solidFill>
                  <a:srgbClr val="00B0F0"/>
                </a:solidFill>
              </a:rPr>
              <a:t>Lines 1-3</a:t>
            </a:r>
            <a:r>
              <a:rPr lang="en-US" dirty="0"/>
              <a:t> import the library files we will use.  These libraries are built into CircuitPython so they will not be in the lib directory.</a:t>
            </a:r>
          </a:p>
          <a:p>
            <a:pPr marL="0" indent="0">
              <a:buNone/>
            </a:pPr>
            <a:r>
              <a:rPr lang="en-US" dirty="0">
                <a:solidFill>
                  <a:srgbClr val="00B0F0"/>
                </a:solidFill>
              </a:rPr>
              <a:t>Line 5</a:t>
            </a:r>
            <a:r>
              <a:rPr lang="en-US" dirty="0"/>
              <a:t> assigns pin Digital-13 to an object named rled.  This is the pin associated with the Red LED.</a:t>
            </a:r>
          </a:p>
          <a:p>
            <a:pPr marL="0" indent="0">
              <a:buNone/>
            </a:pPr>
            <a:r>
              <a:rPr lang="en-US" dirty="0">
                <a:solidFill>
                  <a:srgbClr val="00B0F0"/>
                </a:solidFill>
              </a:rPr>
              <a:t>Line 7 </a:t>
            </a:r>
            <a:r>
              <a:rPr lang="en-US" dirty="0"/>
              <a:t>sets the IO pin direction to OUTPUT</a:t>
            </a:r>
          </a:p>
          <a:p>
            <a:pPr marL="0" indent="0">
              <a:buNone/>
            </a:pPr>
            <a:r>
              <a:rPr lang="en-US" dirty="0">
                <a:solidFill>
                  <a:srgbClr val="00B0F0"/>
                </a:solidFill>
              </a:rPr>
              <a:t>Line 9</a:t>
            </a:r>
            <a:r>
              <a:rPr lang="en-US" dirty="0"/>
              <a:t> starts the main While loop that will run indefinitely.</a:t>
            </a:r>
          </a:p>
          <a:p>
            <a:pPr marL="0" indent="0">
              <a:buNone/>
            </a:pPr>
            <a:r>
              <a:rPr lang="en-US" dirty="0">
                <a:solidFill>
                  <a:srgbClr val="00B0F0"/>
                </a:solidFill>
              </a:rPr>
              <a:t>Line 11</a:t>
            </a:r>
            <a:r>
              <a:rPr lang="en-US" dirty="0"/>
              <a:t> prints a string to the serial output.  You can see this text output with a serial monitor.</a:t>
            </a:r>
          </a:p>
          <a:p>
            <a:pPr marL="0" indent="0">
              <a:buNone/>
            </a:pPr>
            <a:r>
              <a:rPr lang="en-US" dirty="0">
                <a:solidFill>
                  <a:srgbClr val="00B0F0"/>
                </a:solidFill>
              </a:rPr>
              <a:t>Line 13 </a:t>
            </a:r>
            <a:r>
              <a:rPr lang="en-US" dirty="0"/>
              <a:t>sets the value of rled to True which turns ON the LED.</a:t>
            </a:r>
          </a:p>
          <a:p>
            <a:pPr marL="0" indent="0">
              <a:buNone/>
            </a:pPr>
            <a:r>
              <a:rPr lang="en-US" dirty="0">
                <a:solidFill>
                  <a:srgbClr val="00B0F0"/>
                </a:solidFill>
              </a:rPr>
              <a:t>Line 15 </a:t>
            </a:r>
            <a:r>
              <a:rPr lang="en-US" dirty="0"/>
              <a:t>pauses the program for 1 second</a:t>
            </a:r>
          </a:p>
          <a:p>
            <a:pPr marL="0" indent="0">
              <a:buNone/>
            </a:pPr>
            <a:r>
              <a:rPr lang="en-US" dirty="0">
                <a:solidFill>
                  <a:srgbClr val="00B0F0"/>
                </a:solidFill>
              </a:rPr>
              <a:t>Line 17 </a:t>
            </a:r>
            <a:r>
              <a:rPr lang="en-US" dirty="0"/>
              <a:t>sets the value of rled to False which turns OFF the LED.</a:t>
            </a:r>
          </a:p>
          <a:p>
            <a:pPr marL="0" indent="0">
              <a:buNone/>
            </a:pPr>
            <a:r>
              <a:rPr lang="en-US" dirty="0">
                <a:solidFill>
                  <a:srgbClr val="00B0F0"/>
                </a:solidFill>
              </a:rPr>
              <a:t>Line 19</a:t>
            </a:r>
            <a:r>
              <a:rPr lang="en-US" dirty="0"/>
              <a:t> pauses the program for 1 second</a:t>
            </a:r>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HHV2020_04</a:t>
            </a:r>
          </a:p>
        </p:txBody>
      </p:sp>
      <p:sp>
        <p:nvSpPr>
          <p:cNvPr id="7" name="Rectangle 6">
            <a:extLst>
              <a:ext uri="{FF2B5EF4-FFF2-40B4-BE49-F238E27FC236}">
                <a16:creationId xmlns:a16="http://schemas.microsoft.com/office/drawing/2014/main" id="{624BB54F-0C71-4691-8E1A-B55D305A503D}"/>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pic>
        <p:nvPicPr>
          <p:cNvPr id="9" name="Picture 8" descr="Text&#10;&#10;Description automatically generated">
            <a:extLst>
              <a:ext uri="{FF2B5EF4-FFF2-40B4-BE49-F238E27FC236}">
                <a16:creationId xmlns:a16="http://schemas.microsoft.com/office/drawing/2014/main" id="{12CFBC6F-6F7E-47F2-B50C-06CF55B52D29}"/>
              </a:ext>
            </a:extLst>
          </p:cNvPr>
          <p:cNvPicPr>
            <a:picLocks noChangeAspect="1"/>
          </p:cNvPicPr>
          <p:nvPr/>
        </p:nvPicPr>
        <p:blipFill>
          <a:blip r:embed="rId2"/>
          <a:stretch>
            <a:fillRect/>
          </a:stretch>
        </p:blipFill>
        <p:spPr>
          <a:xfrm>
            <a:off x="6885500" y="978945"/>
            <a:ext cx="4872354" cy="5338727"/>
          </a:xfrm>
          <a:prstGeom prst="rect">
            <a:avLst/>
          </a:prstGeom>
        </p:spPr>
      </p:pic>
    </p:spTree>
    <p:extLst>
      <p:ext uri="{BB962C8B-B14F-4D97-AF65-F5344CB8AC3E}">
        <p14:creationId xmlns:p14="http://schemas.microsoft.com/office/powerpoint/2010/main" val="125721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Adafruit Trinket LED Control</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5770822" cy="5459969"/>
          </a:xfrm>
        </p:spPr>
        <p:txBody>
          <a:bodyPr>
            <a:normAutofit fontScale="70000" lnSpcReduction="20000"/>
          </a:bodyPr>
          <a:lstStyle/>
          <a:p>
            <a:pPr marL="0" indent="0">
              <a:buNone/>
            </a:pPr>
            <a:r>
              <a:rPr lang="en-US" dirty="0">
                <a:highlight>
                  <a:srgbClr val="000080"/>
                </a:highlight>
              </a:rPr>
              <a:t>Blink both external and on-board LEDs</a:t>
            </a:r>
          </a:p>
          <a:p>
            <a:pPr marL="0" indent="0">
              <a:buNone/>
            </a:pPr>
            <a:r>
              <a:rPr lang="en-US" dirty="0"/>
              <a:t>This simple bit of code is like the previous code, adding an external LED.  It will blink both the on-board and external LEDs</a:t>
            </a:r>
          </a:p>
          <a:p>
            <a:pPr marL="0" indent="0">
              <a:buNone/>
            </a:pPr>
            <a:r>
              <a:rPr lang="en-US" dirty="0"/>
              <a:t>Let's walk through what it is doing:</a:t>
            </a:r>
          </a:p>
          <a:p>
            <a:pPr marL="0" indent="0">
              <a:buNone/>
            </a:pPr>
            <a:r>
              <a:rPr lang="en-US" dirty="0">
                <a:solidFill>
                  <a:srgbClr val="00B0F0"/>
                </a:solidFill>
              </a:rPr>
              <a:t>Lines 1-3</a:t>
            </a:r>
            <a:r>
              <a:rPr lang="en-US" dirty="0"/>
              <a:t> import the library files we will use. </a:t>
            </a:r>
          </a:p>
          <a:p>
            <a:pPr marL="0" indent="0">
              <a:buNone/>
            </a:pPr>
            <a:r>
              <a:rPr lang="en-US" dirty="0">
                <a:solidFill>
                  <a:srgbClr val="00B0F0"/>
                </a:solidFill>
              </a:rPr>
              <a:t>Line 5</a:t>
            </a:r>
            <a:r>
              <a:rPr lang="en-US" dirty="0"/>
              <a:t> assigns pin D13 (on-board LED) to an object named rled.</a:t>
            </a:r>
          </a:p>
          <a:p>
            <a:pPr marL="0" indent="0">
              <a:buNone/>
            </a:pPr>
            <a:r>
              <a:rPr lang="en-US" dirty="0">
                <a:solidFill>
                  <a:srgbClr val="00B0F0"/>
                </a:solidFill>
              </a:rPr>
              <a:t>Line 7</a:t>
            </a:r>
            <a:r>
              <a:rPr lang="en-US" dirty="0"/>
              <a:t> assigns pin D4 (external LED) to an object named led4.</a:t>
            </a:r>
          </a:p>
          <a:p>
            <a:pPr marL="0" indent="0">
              <a:buNone/>
            </a:pPr>
            <a:r>
              <a:rPr lang="en-US" dirty="0">
                <a:solidFill>
                  <a:srgbClr val="00B0F0"/>
                </a:solidFill>
              </a:rPr>
              <a:t>Line 9-10 </a:t>
            </a:r>
            <a:r>
              <a:rPr lang="en-US" dirty="0"/>
              <a:t>sets the IO pin direction to OUTPUT for both pins  </a:t>
            </a:r>
          </a:p>
          <a:p>
            <a:pPr marL="0" indent="0">
              <a:buNone/>
            </a:pPr>
            <a:r>
              <a:rPr lang="en-US" dirty="0">
                <a:solidFill>
                  <a:srgbClr val="00B0F0"/>
                </a:solidFill>
              </a:rPr>
              <a:t>Line 12</a:t>
            </a:r>
            <a:r>
              <a:rPr lang="en-US" dirty="0"/>
              <a:t> starts the main While loop that will run indefinitely.</a:t>
            </a:r>
          </a:p>
          <a:p>
            <a:pPr marL="0" indent="0">
              <a:buNone/>
            </a:pPr>
            <a:r>
              <a:rPr lang="en-US" dirty="0">
                <a:solidFill>
                  <a:srgbClr val="00B0F0"/>
                </a:solidFill>
              </a:rPr>
              <a:t>Line 14 </a:t>
            </a:r>
            <a:r>
              <a:rPr lang="en-US" dirty="0"/>
              <a:t>sets the value of both LEDs to True which turns them ON.</a:t>
            </a:r>
          </a:p>
          <a:p>
            <a:pPr marL="0" indent="0">
              <a:buNone/>
            </a:pPr>
            <a:r>
              <a:rPr lang="en-US" dirty="0">
                <a:solidFill>
                  <a:srgbClr val="00B0F0"/>
                </a:solidFill>
              </a:rPr>
              <a:t>Line 16</a:t>
            </a:r>
            <a:r>
              <a:rPr lang="en-US" dirty="0"/>
              <a:t> prints strings and values to the serial output.</a:t>
            </a:r>
          </a:p>
          <a:p>
            <a:pPr marL="0" indent="0">
              <a:buNone/>
            </a:pPr>
            <a:r>
              <a:rPr lang="en-US" dirty="0">
                <a:solidFill>
                  <a:srgbClr val="00B0F0"/>
                </a:solidFill>
              </a:rPr>
              <a:t>Line 18 </a:t>
            </a:r>
            <a:r>
              <a:rPr lang="en-US" dirty="0"/>
              <a:t>pauses the program for 1 second</a:t>
            </a:r>
          </a:p>
          <a:p>
            <a:pPr marL="0" indent="0">
              <a:buNone/>
            </a:pPr>
            <a:r>
              <a:rPr lang="en-US" dirty="0">
                <a:solidFill>
                  <a:srgbClr val="00B0F0"/>
                </a:solidFill>
              </a:rPr>
              <a:t>Line 20-24 </a:t>
            </a:r>
            <a:r>
              <a:rPr lang="en-US" dirty="0"/>
              <a:t>repeats the set/print/pause turning the LEDs OFF.</a:t>
            </a:r>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HHV2020_04</a:t>
            </a:r>
          </a:p>
        </p:txBody>
      </p:sp>
      <p:sp>
        <p:nvSpPr>
          <p:cNvPr id="7" name="Rectangle 6">
            <a:extLst>
              <a:ext uri="{FF2B5EF4-FFF2-40B4-BE49-F238E27FC236}">
                <a16:creationId xmlns:a16="http://schemas.microsoft.com/office/drawing/2014/main" id="{624BB54F-0C71-4691-8E1A-B55D305A503D}"/>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pic>
        <p:nvPicPr>
          <p:cNvPr id="9" name="Picture 8">
            <a:extLst>
              <a:ext uri="{FF2B5EF4-FFF2-40B4-BE49-F238E27FC236}">
                <a16:creationId xmlns:a16="http://schemas.microsoft.com/office/drawing/2014/main" id="{12CFBC6F-6F7E-47F2-B50C-06CF55B52D29}"/>
              </a:ext>
            </a:extLst>
          </p:cNvPr>
          <p:cNvPicPr>
            <a:picLocks noChangeAspect="1"/>
          </p:cNvPicPr>
          <p:nvPr/>
        </p:nvPicPr>
        <p:blipFill>
          <a:blip r:embed="rId2"/>
          <a:srcRect/>
          <a:stretch/>
        </p:blipFill>
        <p:spPr>
          <a:xfrm>
            <a:off x="6912232" y="978946"/>
            <a:ext cx="5130304" cy="5083150"/>
          </a:xfrm>
          <a:prstGeom prst="rect">
            <a:avLst/>
          </a:prstGeom>
        </p:spPr>
      </p:pic>
    </p:spTree>
    <p:extLst>
      <p:ext uri="{BB962C8B-B14F-4D97-AF65-F5344CB8AC3E}">
        <p14:creationId xmlns:p14="http://schemas.microsoft.com/office/powerpoint/2010/main" val="2360080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Adafruit Trinket LED Control</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09" y="978946"/>
            <a:ext cx="6005115" cy="5395221"/>
          </a:xfrm>
        </p:spPr>
        <p:txBody>
          <a:bodyPr>
            <a:normAutofit fontScale="92500"/>
          </a:bodyPr>
          <a:lstStyle/>
          <a:p>
            <a:pPr marL="0" indent="0">
              <a:buNone/>
            </a:pPr>
            <a:r>
              <a:rPr lang="en-US" sz="1800" dirty="0">
                <a:highlight>
                  <a:srgbClr val="000080"/>
                </a:highlight>
              </a:rPr>
              <a:t>Fade external LED on/off using PWM</a:t>
            </a:r>
          </a:p>
          <a:p>
            <a:pPr marL="0" indent="0">
              <a:buNone/>
            </a:pPr>
            <a:r>
              <a:rPr lang="en-US" sz="1800" dirty="0"/>
              <a:t>In the previous code we defined a digital output pin for our LED.</a:t>
            </a:r>
          </a:p>
          <a:p>
            <a:pPr marL="0" indent="0">
              <a:buNone/>
            </a:pPr>
            <a:r>
              <a:rPr lang="en-US" sz="1800" dirty="0"/>
              <a:t>In this code we define a PWM (Pulse Width Modulation) output pin which mimics analog allowing the LED to be in between ON or OFF.</a:t>
            </a:r>
          </a:p>
          <a:p>
            <a:pPr marL="0" indent="0">
              <a:buNone/>
            </a:pPr>
            <a:r>
              <a:rPr lang="en-US" sz="1800" dirty="0"/>
              <a:t>Let's walk through what's different:</a:t>
            </a:r>
          </a:p>
          <a:p>
            <a:r>
              <a:rPr lang="en-US" sz="1800" dirty="0"/>
              <a:t>We import the </a:t>
            </a:r>
            <a:r>
              <a:rPr lang="en-US" sz="1800" dirty="0">
                <a:solidFill>
                  <a:srgbClr val="00B0F0"/>
                </a:solidFill>
              </a:rPr>
              <a:t>pulseio</a:t>
            </a:r>
            <a:r>
              <a:rPr lang="en-US" sz="1800" dirty="0"/>
              <a:t> instead of the digitalio library.</a:t>
            </a:r>
          </a:p>
          <a:p>
            <a:r>
              <a:rPr lang="en-US" sz="1800" dirty="0"/>
              <a:t>We assign the led4 object to a </a:t>
            </a:r>
            <a:r>
              <a:rPr lang="en-US" sz="1800" dirty="0">
                <a:solidFill>
                  <a:srgbClr val="00B0F0"/>
                </a:solidFill>
              </a:rPr>
              <a:t>PWMOut</a:t>
            </a:r>
            <a:r>
              <a:rPr lang="en-US" sz="1800" dirty="0"/>
              <a:t> which is output only so we don’t set a direction.</a:t>
            </a:r>
          </a:p>
          <a:p>
            <a:r>
              <a:rPr lang="en-US" sz="1800" dirty="0"/>
              <a:t>We use </a:t>
            </a:r>
            <a:r>
              <a:rPr lang="en-US" sz="1800" dirty="0">
                <a:solidFill>
                  <a:srgbClr val="00B0F0"/>
                </a:solidFill>
              </a:rPr>
              <a:t>for</a:t>
            </a:r>
            <a:r>
              <a:rPr lang="en-US" sz="1800" dirty="0"/>
              <a:t> loops with a </a:t>
            </a:r>
            <a:r>
              <a:rPr lang="en-US" sz="1800" dirty="0">
                <a:solidFill>
                  <a:srgbClr val="00B0F0"/>
                </a:solidFill>
              </a:rPr>
              <a:t>range</a:t>
            </a:r>
            <a:r>
              <a:rPr lang="en-US" sz="1800" dirty="0"/>
              <a:t> of 100.  The first loop iterates up to fade the LED ON, the second iterates down to fade it OFF.</a:t>
            </a:r>
          </a:p>
          <a:p>
            <a:r>
              <a:rPr lang="en-US" sz="1800" dirty="0"/>
              <a:t>Instead of setting a value of True(HIGH) or False(LOW) we are setting the </a:t>
            </a:r>
            <a:r>
              <a:rPr lang="en-US" sz="1800" dirty="0">
                <a:solidFill>
                  <a:srgbClr val="00B0F0"/>
                </a:solidFill>
              </a:rPr>
              <a:t>duty_cycle </a:t>
            </a:r>
            <a:r>
              <a:rPr lang="en-US" sz="1800" dirty="0"/>
              <a:t>which represents the percentage of time the pin will be in the HIGH state.  The duty_cycle is a 16-bit number (0 to 65535).</a:t>
            </a:r>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HHV2020_04</a:t>
            </a:r>
          </a:p>
        </p:txBody>
      </p:sp>
      <p:sp>
        <p:nvSpPr>
          <p:cNvPr id="7" name="Rectangle 6">
            <a:extLst>
              <a:ext uri="{FF2B5EF4-FFF2-40B4-BE49-F238E27FC236}">
                <a16:creationId xmlns:a16="http://schemas.microsoft.com/office/drawing/2014/main" id="{624BB54F-0C71-4691-8E1A-B55D305A503D}"/>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pic>
        <p:nvPicPr>
          <p:cNvPr id="9" name="Picture 8">
            <a:extLst>
              <a:ext uri="{FF2B5EF4-FFF2-40B4-BE49-F238E27FC236}">
                <a16:creationId xmlns:a16="http://schemas.microsoft.com/office/drawing/2014/main" id="{12CFBC6F-6F7E-47F2-B50C-06CF55B52D29}"/>
              </a:ext>
            </a:extLst>
          </p:cNvPr>
          <p:cNvPicPr>
            <a:picLocks noChangeAspect="1"/>
          </p:cNvPicPr>
          <p:nvPr/>
        </p:nvPicPr>
        <p:blipFill>
          <a:blip r:embed="rId2"/>
          <a:srcRect/>
          <a:stretch/>
        </p:blipFill>
        <p:spPr>
          <a:xfrm>
            <a:off x="7031720" y="978946"/>
            <a:ext cx="4953760" cy="5083150"/>
          </a:xfrm>
          <a:prstGeom prst="rect">
            <a:avLst/>
          </a:prstGeom>
        </p:spPr>
      </p:pic>
    </p:spTree>
    <p:extLst>
      <p:ext uri="{BB962C8B-B14F-4D97-AF65-F5344CB8AC3E}">
        <p14:creationId xmlns:p14="http://schemas.microsoft.com/office/powerpoint/2010/main" val="792581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Adafruit Trinket LED Control</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09" y="978946"/>
            <a:ext cx="6333589" cy="5395221"/>
          </a:xfrm>
        </p:spPr>
        <p:txBody>
          <a:bodyPr>
            <a:normAutofit/>
          </a:bodyPr>
          <a:lstStyle/>
          <a:p>
            <a:pPr marL="0" indent="0">
              <a:buNone/>
            </a:pPr>
            <a:r>
              <a:rPr lang="en-US" sz="1800" dirty="0">
                <a:highlight>
                  <a:srgbClr val="000080"/>
                </a:highlight>
              </a:rPr>
              <a:t>Turn LEDs on/off using a Tactile Switch</a:t>
            </a:r>
          </a:p>
          <a:p>
            <a:pPr marL="0" indent="0">
              <a:buNone/>
            </a:pPr>
            <a:r>
              <a:rPr lang="en-US" sz="1800" dirty="0"/>
              <a:t>This code will read the state of a tactile switch (button) and use that to control the LEDs turning them on when pressed.</a:t>
            </a:r>
          </a:p>
          <a:p>
            <a:pPr marL="0" indent="0">
              <a:buNone/>
            </a:pPr>
            <a:r>
              <a:rPr lang="en-US" sz="1800" dirty="0"/>
              <a:t>We will use the button value in two ways, as a conditional check and as a raw value to send to an object (an LED).</a:t>
            </a:r>
          </a:p>
          <a:p>
            <a:pPr marL="0" indent="0">
              <a:buNone/>
            </a:pPr>
            <a:r>
              <a:rPr lang="en-US" sz="1800" dirty="0"/>
              <a:t>Let’s look at the key items in this code:</a:t>
            </a:r>
          </a:p>
          <a:p>
            <a:r>
              <a:rPr lang="en-US" sz="1800" dirty="0"/>
              <a:t>Assign </a:t>
            </a:r>
            <a:r>
              <a:rPr lang="en-US" sz="1800" b="1" dirty="0">
                <a:solidFill>
                  <a:srgbClr val="00B0F0"/>
                </a:solidFill>
              </a:rPr>
              <a:t>rled</a:t>
            </a:r>
            <a:r>
              <a:rPr lang="en-US" sz="1800" dirty="0"/>
              <a:t> and </a:t>
            </a:r>
            <a:r>
              <a:rPr lang="en-US" sz="1800" b="1" dirty="0">
                <a:solidFill>
                  <a:srgbClr val="00B0F0"/>
                </a:solidFill>
              </a:rPr>
              <a:t>led4</a:t>
            </a:r>
            <a:r>
              <a:rPr lang="en-US" sz="1800" dirty="0"/>
              <a:t> pins as </a:t>
            </a:r>
            <a:r>
              <a:rPr lang="en-US" sz="1800" b="1" dirty="0"/>
              <a:t>digital output</a:t>
            </a:r>
          </a:p>
          <a:p>
            <a:r>
              <a:rPr lang="en-US" sz="1800" dirty="0"/>
              <a:t>Assign </a:t>
            </a:r>
            <a:r>
              <a:rPr lang="en-US" sz="1800" b="1" dirty="0">
                <a:solidFill>
                  <a:srgbClr val="00B0F0"/>
                </a:solidFill>
              </a:rPr>
              <a:t>sw1</a:t>
            </a:r>
            <a:r>
              <a:rPr lang="en-US" sz="1800" dirty="0"/>
              <a:t> pin as </a:t>
            </a:r>
            <a:r>
              <a:rPr lang="en-US" sz="1800" b="1" dirty="0"/>
              <a:t>digital input</a:t>
            </a:r>
          </a:p>
          <a:p>
            <a:r>
              <a:rPr lang="en-US" sz="1800" dirty="0"/>
              <a:t>Read in the </a:t>
            </a:r>
            <a:r>
              <a:rPr lang="en-US" sz="1800" b="1" dirty="0">
                <a:solidFill>
                  <a:srgbClr val="00B0F0"/>
                </a:solidFill>
              </a:rPr>
              <a:t>sw1</a:t>
            </a:r>
            <a:r>
              <a:rPr lang="en-US" sz="1800" dirty="0"/>
              <a:t> value and print it to serial</a:t>
            </a:r>
          </a:p>
          <a:p>
            <a:r>
              <a:rPr lang="en-US" sz="1800" dirty="0"/>
              <a:t>Use an </a:t>
            </a:r>
            <a:r>
              <a:rPr lang="en-US" sz="1800" b="1" dirty="0">
                <a:solidFill>
                  <a:srgbClr val="00B0F0"/>
                </a:solidFill>
              </a:rPr>
              <a:t>if</a:t>
            </a:r>
            <a:r>
              <a:rPr lang="en-US" sz="1800" dirty="0"/>
              <a:t> conditional statement to check if sw1 is True and set rled to True (LED ON) if it is, </a:t>
            </a:r>
            <a:r>
              <a:rPr lang="en-US" sz="1800" b="1" dirty="0">
                <a:solidFill>
                  <a:srgbClr val="00B0F0"/>
                </a:solidFill>
              </a:rPr>
              <a:t>else</a:t>
            </a:r>
            <a:r>
              <a:rPr lang="en-US" sz="1800" dirty="0"/>
              <a:t> set it to False (LED OFF)</a:t>
            </a:r>
          </a:p>
          <a:p>
            <a:r>
              <a:rPr lang="en-US" sz="1800" dirty="0"/>
              <a:t>Set </a:t>
            </a:r>
            <a:r>
              <a:rPr lang="en-US" sz="1800" b="1" dirty="0">
                <a:solidFill>
                  <a:srgbClr val="00B0F0"/>
                </a:solidFill>
              </a:rPr>
              <a:t>led4</a:t>
            </a:r>
            <a:r>
              <a:rPr lang="en-US" sz="1800" dirty="0"/>
              <a:t> to be equal to sw1 value (True or False, ON or OFF)</a:t>
            </a:r>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HHV2020_04</a:t>
            </a:r>
          </a:p>
        </p:txBody>
      </p:sp>
      <p:sp>
        <p:nvSpPr>
          <p:cNvPr id="7" name="Rectangle 6">
            <a:extLst>
              <a:ext uri="{FF2B5EF4-FFF2-40B4-BE49-F238E27FC236}">
                <a16:creationId xmlns:a16="http://schemas.microsoft.com/office/drawing/2014/main" id="{624BB54F-0C71-4691-8E1A-B55D305A503D}"/>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pic>
        <p:nvPicPr>
          <p:cNvPr id="9" name="Picture 8">
            <a:extLst>
              <a:ext uri="{FF2B5EF4-FFF2-40B4-BE49-F238E27FC236}">
                <a16:creationId xmlns:a16="http://schemas.microsoft.com/office/drawing/2014/main" id="{12CFBC6F-6F7E-47F2-B50C-06CF55B52D29}"/>
              </a:ext>
            </a:extLst>
          </p:cNvPr>
          <p:cNvPicPr>
            <a:picLocks noChangeAspect="1"/>
          </p:cNvPicPr>
          <p:nvPr/>
        </p:nvPicPr>
        <p:blipFill>
          <a:blip r:embed="rId2"/>
          <a:srcRect/>
          <a:stretch/>
        </p:blipFill>
        <p:spPr>
          <a:xfrm>
            <a:off x="7537142" y="766580"/>
            <a:ext cx="4220300" cy="5702295"/>
          </a:xfrm>
          <a:prstGeom prst="rect">
            <a:avLst/>
          </a:prstGeom>
        </p:spPr>
      </p:pic>
    </p:spTree>
    <p:extLst>
      <p:ext uri="{BB962C8B-B14F-4D97-AF65-F5344CB8AC3E}">
        <p14:creationId xmlns:p14="http://schemas.microsoft.com/office/powerpoint/2010/main" val="1572944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Adafruit DotStar RGB LED and Touch Sensor</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796413"/>
            <a:ext cx="4878389" cy="5733479"/>
          </a:xfrm>
        </p:spPr>
        <p:txBody>
          <a:bodyPr>
            <a:normAutofit/>
          </a:bodyPr>
          <a:lstStyle/>
          <a:p>
            <a:pPr marL="0" indent="0">
              <a:buNone/>
            </a:pPr>
            <a:r>
              <a:rPr lang="en-US" sz="2000" dirty="0"/>
              <a:t>Schematic</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20" name="Title 1">
            <a:extLst>
              <a:ext uri="{FF2B5EF4-FFF2-40B4-BE49-F238E27FC236}">
                <a16:creationId xmlns:a16="http://schemas.microsoft.com/office/drawing/2014/main" id="{1A0D982D-AEE2-4881-A39D-4681D7F027AC}"/>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HHV2020_05</a:t>
            </a:r>
          </a:p>
        </p:txBody>
      </p:sp>
      <p:pic>
        <p:nvPicPr>
          <p:cNvPr id="3" name="Picture 2">
            <a:extLst>
              <a:ext uri="{FF2B5EF4-FFF2-40B4-BE49-F238E27FC236}">
                <a16:creationId xmlns:a16="http://schemas.microsoft.com/office/drawing/2014/main" id="{3E5AAB77-A48C-4899-8763-2C75708711DA}"/>
              </a:ext>
            </a:extLst>
          </p:cNvPr>
          <p:cNvPicPr>
            <a:picLocks noChangeAspect="1"/>
          </p:cNvPicPr>
          <p:nvPr/>
        </p:nvPicPr>
        <p:blipFill>
          <a:blip r:embed="rId2"/>
          <a:srcRect/>
          <a:stretch/>
        </p:blipFill>
        <p:spPr>
          <a:xfrm>
            <a:off x="707931" y="1544119"/>
            <a:ext cx="10776137" cy="4265554"/>
          </a:xfrm>
          <a:prstGeom prst="rect">
            <a:avLst/>
          </a:prstGeom>
        </p:spPr>
      </p:pic>
    </p:spTree>
    <p:extLst>
      <p:ext uri="{BB962C8B-B14F-4D97-AF65-F5344CB8AC3E}">
        <p14:creationId xmlns:p14="http://schemas.microsoft.com/office/powerpoint/2010/main" val="1092123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Adafruit DotStar RGB LED and Touch Sensor</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4620293" cy="5550946"/>
          </a:xfrm>
        </p:spPr>
        <p:txBody>
          <a:bodyPr>
            <a:noAutofit/>
          </a:bodyPr>
          <a:lstStyle/>
          <a:p>
            <a:pPr marL="0" indent="0">
              <a:buNone/>
            </a:pPr>
            <a:r>
              <a:rPr lang="en-US" dirty="0"/>
              <a:t>Physical Layout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1600" dirty="0"/>
          </a:p>
          <a:p>
            <a:pPr marL="0" indent="0">
              <a:buNone/>
            </a:pPr>
            <a:r>
              <a:rPr lang="en-US" sz="1600" dirty="0"/>
              <a:t>Wire up a circuit as shown in the schematic and physical layout.</a:t>
            </a:r>
          </a:p>
        </p:txBody>
      </p:sp>
      <p:sp>
        <p:nvSpPr>
          <p:cNvPr id="6" name="Content Placeholder 5">
            <a:extLst>
              <a:ext uri="{FF2B5EF4-FFF2-40B4-BE49-F238E27FC236}">
                <a16:creationId xmlns:a16="http://schemas.microsoft.com/office/drawing/2014/main" id="{2D2C12DC-494E-40E1-A81F-5FA52E3CA52E}"/>
              </a:ext>
            </a:extLst>
          </p:cNvPr>
          <p:cNvSpPr>
            <a:spLocks noGrp="1"/>
          </p:cNvSpPr>
          <p:nvPr>
            <p:ph sz="half" idx="2"/>
          </p:nvPr>
        </p:nvSpPr>
        <p:spPr>
          <a:xfrm>
            <a:off x="7668093" y="1100232"/>
            <a:ext cx="3379318" cy="2938356"/>
          </a:xfrm>
        </p:spPr>
        <p:txBody>
          <a:bodyPr>
            <a:normAutofit fontScale="55000" lnSpcReduction="20000"/>
          </a:bodyPr>
          <a:lstStyle/>
          <a:p>
            <a:pPr marL="0" indent="0">
              <a:buNone/>
            </a:pPr>
            <a:r>
              <a:rPr lang="en-US" sz="2600" dirty="0"/>
              <a:t>Strip Board Connection Details</a:t>
            </a:r>
          </a:p>
          <a:p>
            <a:pPr lvl="1"/>
            <a:r>
              <a:rPr lang="en-US" sz="2600" dirty="0"/>
              <a:t>Trinket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I17-21</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J17-21</a:t>
            </a:r>
          </a:p>
          <a:p>
            <a:pPr lvl="1"/>
            <a:r>
              <a:rPr lang="en-US" sz="2600" dirty="0"/>
              <a:t>Resistor 100 Ohm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K20</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O20</a:t>
            </a:r>
          </a:p>
          <a:p>
            <a:pPr lvl="1"/>
            <a:r>
              <a:rPr lang="en-US" sz="2600" dirty="0"/>
              <a:t>LED </a:t>
            </a:r>
          </a:p>
          <a:p>
            <a:pPr lvl="2"/>
            <a:r>
              <a:rPr lang="en-US" sz="2400" dirty="0"/>
              <a:t>Anode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P20</a:t>
            </a:r>
            <a:r>
              <a:rPr lang="en-US" sz="2400" dirty="0"/>
              <a:t> </a:t>
            </a:r>
          </a:p>
          <a:p>
            <a:pPr lvl="2"/>
            <a:r>
              <a:rPr lang="en-US" sz="2400" dirty="0"/>
              <a:t>Cathode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Q20</a:t>
            </a:r>
            <a:endParaRPr lang="en-US" sz="2400" dirty="0"/>
          </a:p>
          <a:p>
            <a:pPr lvl="1"/>
            <a:r>
              <a:rPr lang="en-US" sz="2600" dirty="0"/>
              <a:t>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R20</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VCC20</a:t>
            </a:r>
          </a:p>
          <a:p>
            <a:pPr lvl="1"/>
            <a:r>
              <a:rPr lang="en-US" sz="2600" dirty="0"/>
              <a:t>Bare 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K19</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O19</a:t>
            </a:r>
          </a:p>
        </p:txBody>
      </p:sp>
      <p:sp>
        <p:nvSpPr>
          <p:cNvPr id="20" name="Title 1">
            <a:extLst>
              <a:ext uri="{FF2B5EF4-FFF2-40B4-BE49-F238E27FC236}">
                <a16:creationId xmlns:a16="http://schemas.microsoft.com/office/drawing/2014/main" id="{1A0D982D-AEE2-4881-A39D-4681D7F027AC}"/>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HHV2020_05</a:t>
            </a:r>
          </a:p>
        </p:txBody>
      </p:sp>
      <p:sp>
        <p:nvSpPr>
          <p:cNvPr id="9" name="TextBox 8">
            <a:extLst>
              <a:ext uri="{FF2B5EF4-FFF2-40B4-BE49-F238E27FC236}">
                <a16:creationId xmlns:a16="http://schemas.microsoft.com/office/drawing/2014/main" id="{EA80A8CA-3F88-4A57-8B27-A17C6C79D68D}"/>
              </a:ext>
            </a:extLst>
          </p:cNvPr>
          <p:cNvSpPr txBox="1"/>
          <p:nvPr/>
        </p:nvSpPr>
        <p:spPr>
          <a:xfrm>
            <a:off x="2532212" y="5625011"/>
            <a:ext cx="2989008" cy="954107"/>
          </a:xfrm>
          <a:prstGeom prst="rect">
            <a:avLst/>
          </a:prstGeom>
          <a:noFill/>
        </p:spPr>
        <p:txBody>
          <a:bodyPr wrap="square" rtlCol="0">
            <a:spAutoFit/>
          </a:bodyPr>
          <a:lstStyle/>
          <a:p>
            <a:r>
              <a:rPr lang="en-US" sz="1400" dirty="0">
                <a:solidFill>
                  <a:srgbClr val="FFFF00"/>
                </a:solidFill>
              </a:rPr>
              <a:t>Components:</a:t>
            </a:r>
          </a:p>
          <a:p>
            <a:pPr marL="742950" lvl="1" indent="-285750">
              <a:buFont typeface="Arial" panose="020B0604020202020204" pitchFamily="34" charset="0"/>
              <a:buChar char="•"/>
            </a:pPr>
            <a:r>
              <a:rPr lang="en-US" sz="1400" dirty="0">
                <a:solidFill>
                  <a:srgbClr val="FFFF00"/>
                </a:solidFill>
              </a:rPr>
              <a:t>1x Resistor 100 Ohm</a:t>
            </a:r>
          </a:p>
          <a:p>
            <a:pPr marL="742950" lvl="1" indent="-285750">
              <a:buFont typeface="Arial" panose="020B0604020202020204" pitchFamily="34" charset="0"/>
              <a:buChar char="•"/>
            </a:pPr>
            <a:r>
              <a:rPr lang="en-US" sz="1400" dirty="0">
                <a:solidFill>
                  <a:srgbClr val="FFFF00"/>
                </a:solidFill>
              </a:rPr>
              <a:t>1x LED 5mm</a:t>
            </a:r>
          </a:p>
          <a:p>
            <a:pPr marL="742950" lvl="1" indent="-285750">
              <a:buFont typeface="Arial" panose="020B0604020202020204" pitchFamily="34" charset="0"/>
              <a:buChar char="•"/>
            </a:pPr>
            <a:r>
              <a:rPr lang="en-US" sz="1400" dirty="0">
                <a:solidFill>
                  <a:srgbClr val="FFFF00"/>
                </a:solidFill>
              </a:rPr>
              <a:t>1x Bare Wire (for touch)</a:t>
            </a:r>
          </a:p>
        </p:txBody>
      </p:sp>
      <p:pic>
        <p:nvPicPr>
          <p:cNvPr id="3" name="Picture 2" descr="A circuit board&#10;&#10;Description automatically generated">
            <a:extLst>
              <a:ext uri="{FF2B5EF4-FFF2-40B4-BE49-F238E27FC236}">
                <a16:creationId xmlns:a16="http://schemas.microsoft.com/office/drawing/2014/main" id="{1BAE4EDA-D398-4916-BA7C-306648A1B9D5}"/>
              </a:ext>
            </a:extLst>
          </p:cNvPr>
          <p:cNvPicPr>
            <a:picLocks noChangeAspect="1"/>
          </p:cNvPicPr>
          <p:nvPr/>
        </p:nvPicPr>
        <p:blipFill rotWithShape="1">
          <a:blip r:embed="rId2"/>
          <a:srcRect b="16177"/>
          <a:stretch/>
        </p:blipFill>
        <p:spPr>
          <a:xfrm>
            <a:off x="721062" y="1844922"/>
            <a:ext cx="2559418" cy="2270824"/>
          </a:xfrm>
          <a:prstGeom prst="rect">
            <a:avLst/>
          </a:prstGeom>
        </p:spPr>
      </p:pic>
      <p:pic>
        <p:nvPicPr>
          <p:cNvPr id="8" name="Picture 7" descr="A circuit board&#10;&#10;Description automatically generated">
            <a:extLst>
              <a:ext uri="{FF2B5EF4-FFF2-40B4-BE49-F238E27FC236}">
                <a16:creationId xmlns:a16="http://schemas.microsoft.com/office/drawing/2014/main" id="{37A1EE37-FA35-43EC-B267-D85BA6DCD4ED}"/>
              </a:ext>
            </a:extLst>
          </p:cNvPr>
          <p:cNvPicPr>
            <a:picLocks noChangeAspect="1"/>
          </p:cNvPicPr>
          <p:nvPr/>
        </p:nvPicPr>
        <p:blipFill>
          <a:blip r:embed="rId3"/>
          <a:stretch>
            <a:fillRect/>
          </a:stretch>
        </p:blipFill>
        <p:spPr>
          <a:xfrm>
            <a:off x="3272798" y="1531704"/>
            <a:ext cx="3760932" cy="2584042"/>
          </a:xfrm>
          <a:prstGeom prst="rect">
            <a:avLst/>
          </a:prstGeom>
        </p:spPr>
      </p:pic>
      <p:pic>
        <p:nvPicPr>
          <p:cNvPr id="12" name="Picture 11">
            <a:extLst>
              <a:ext uri="{FF2B5EF4-FFF2-40B4-BE49-F238E27FC236}">
                <a16:creationId xmlns:a16="http://schemas.microsoft.com/office/drawing/2014/main" id="{EC1DBB18-7478-4044-8BA3-6EF5D6230CE7}"/>
              </a:ext>
            </a:extLst>
          </p:cNvPr>
          <p:cNvPicPr>
            <a:picLocks noChangeAspect="1"/>
          </p:cNvPicPr>
          <p:nvPr/>
        </p:nvPicPr>
        <p:blipFill>
          <a:blip r:embed="rId4"/>
          <a:stretch>
            <a:fillRect/>
          </a:stretch>
        </p:blipFill>
        <p:spPr>
          <a:xfrm>
            <a:off x="6182051" y="4112978"/>
            <a:ext cx="4152925" cy="2426635"/>
          </a:xfrm>
          <a:prstGeom prst="rect">
            <a:avLst/>
          </a:prstGeom>
        </p:spPr>
      </p:pic>
    </p:spTree>
    <p:extLst>
      <p:ext uri="{BB962C8B-B14F-4D97-AF65-F5344CB8AC3E}">
        <p14:creationId xmlns:p14="http://schemas.microsoft.com/office/powerpoint/2010/main" val="1650421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cap="none" dirty="0">
                <a:effectLst>
                  <a:outerShdw blurRad="50800" dist="38100" dir="2700000" algn="tl" rotWithShape="0">
                    <a:schemeClr val="tx1">
                      <a:alpha val="40000"/>
                    </a:schemeClr>
                  </a:outerShdw>
                </a:effectLst>
              </a:rPr>
              <a:t>What is the Adafruit Trinket M0?</a:t>
            </a:r>
          </a:p>
        </p:txBody>
      </p:sp>
      <p:sp>
        <p:nvSpPr>
          <p:cNvPr id="3" name="Content Placeholder 2"/>
          <p:cNvSpPr>
            <a:spLocks noGrp="1"/>
          </p:cNvSpPr>
          <p:nvPr>
            <p:ph idx="1"/>
          </p:nvPr>
        </p:nvSpPr>
        <p:spPr>
          <a:xfrm>
            <a:off x="1141413" y="1908697"/>
            <a:ext cx="7842789" cy="4598633"/>
          </a:xfrm>
        </p:spPr>
        <p:txBody>
          <a:bodyPr>
            <a:normAutofit fontScale="92500"/>
          </a:bodyPr>
          <a:lstStyle/>
          <a:p>
            <a:r>
              <a:rPr lang="en-US" sz="2800" dirty="0"/>
              <a:t>The Adafruit Trinket M0 is a tiny microcontroller board that has been designed to work with CircuitPython.</a:t>
            </a:r>
          </a:p>
          <a:p>
            <a:r>
              <a:rPr lang="en-US" sz="2800" dirty="0"/>
              <a:t>The Trinket is a hardware development board like an Arduino and can even run Arduino code.</a:t>
            </a:r>
          </a:p>
          <a:p>
            <a:r>
              <a:rPr lang="en-US" sz="2800" dirty="0"/>
              <a:t>It comes shipped with CicuitPython firmware installed.  So when you plug it in it will show up as a very small disk drive with some files including main.py on it.</a:t>
            </a:r>
          </a:p>
          <a:p>
            <a:r>
              <a:rPr lang="en-US" sz="2800" dirty="0"/>
              <a:t>Simply edit main.py with python code.  No IDE required.</a:t>
            </a:r>
          </a:p>
        </p:txBody>
      </p:sp>
      <p:sp>
        <p:nvSpPr>
          <p:cNvPr id="4" name="Content Placeholder 2">
            <a:extLst>
              <a:ext uri="{FF2B5EF4-FFF2-40B4-BE49-F238E27FC236}">
                <a16:creationId xmlns:a16="http://schemas.microsoft.com/office/drawing/2014/main" id="{ADA7897D-CD92-4001-9DF6-1F2B68473DC2}"/>
              </a:ext>
            </a:extLst>
          </p:cNvPr>
          <p:cNvSpPr txBox="1">
            <a:spLocks/>
          </p:cNvSpPr>
          <p:nvPr/>
        </p:nvSpPr>
        <p:spPr>
          <a:xfrm>
            <a:off x="8717872" y="1927930"/>
            <a:ext cx="3195961" cy="459863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800" dirty="0">
                <a:solidFill>
                  <a:srgbClr val="00B0F0"/>
                </a:solidFill>
              </a:rPr>
              <a:t>Specs:</a:t>
            </a:r>
          </a:p>
          <a:p>
            <a:r>
              <a:rPr lang="en-US" sz="1800" dirty="0">
                <a:solidFill>
                  <a:srgbClr val="00B0F0"/>
                </a:solidFill>
              </a:rPr>
              <a:t>Processor: Atmel ATSAMD21E18 32-bit 48MHz Cortex M0+</a:t>
            </a:r>
          </a:p>
          <a:p>
            <a:r>
              <a:rPr lang="en-US" sz="1800" dirty="0">
                <a:solidFill>
                  <a:srgbClr val="00B0F0"/>
                </a:solidFill>
              </a:rPr>
              <a:t>Flash: 256 KB</a:t>
            </a:r>
          </a:p>
          <a:p>
            <a:r>
              <a:rPr lang="en-US" sz="1800" dirty="0">
                <a:solidFill>
                  <a:srgbClr val="00B0F0"/>
                </a:solidFill>
              </a:rPr>
              <a:t>RAM: 32 KB</a:t>
            </a:r>
          </a:p>
          <a:p>
            <a:r>
              <a:rPr lang="en-US" sz="1800" dirty="0">
                <a:solidFill>
                  <a:srgbClr val="00B0F0"/>
                </a:solidFill>
              </a:rPr>
              <a:t>Native USB Support</a:t>
            </a:r>
          </a:p>
          <a:p>
            <a:r>
              <a:rPr lang="en-US" sz="1800" dirty="0">
                <a:solidFill>
                  <a:srgbClr val="00B0F0"/>
                </a:solidFill>
              </a:rPr>
              <a:t>Support for both Arduino IDE and CircuitPython</a:t>
            </a:r>
          </a:p>
          <a:p>
            <a:r>
              <a:rPr lang="en-US" sz="1800" dirty="0">
                <a:solidFill>
                  <a:srgbClr val="00B0F0"/>
                </a:solidFill>
              </a:rPr>
              <a:t>5 GPIO Pins</a:t>
            </a:r>
          </a:p>
          <a:p>
            <a:pPr lvl="1"/>
            <a:r>
              <a:rPr lang="en-US" sz="1400" dirty="0">
                <a:solidFill>
                  <a:srgbClr val="00B0F0"/>
                </a:solidFill>
              </a:rPr>
              <a:t>Analog input on 3 pins and true analog output on 1pin</a:t>
            </a:r>
          </a:p>
          <a:p>
            <a:pPr lvl="1"/>
            <a:r>
              <a:rPr lang="en-US" sz="1400" dirty="0">
                <a:solidFill>
                  <a:srgbClr val="00B0F0"/>
                </a:solidFill>
              </a:rPr>
              <a:t>PWM output on 3 pins</a:t>
            </a:r>
          </a:p>
          <a:p>
            <a:pPr lvl="1"/>
            <a:r>
              <a:rPr lang="en-US" sz="1400" dirty="0">
                <a:solidFill>
                  <a:srgbClr val="00B0F0"/>
                </a:solidFill>
              </a:rPr>
              <a:t>Capacitive touch sensors on 3 pins</a:t>
            </a:r>
          </a:p>
        </p:txBody>
      </p:sp>
    </p:spTree>
    <p:extLst>
      <p:ext uri="{BB962C8B-B14F-4D97-AF65-F5344CB8AC3E}">
        <p14:creationId xmlns:p14="http://schemas.microsoft.com/office/powerpoint/2010/main" val="1249703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867096"/>
            <a:ext cx="9905998" cy="730888"/>
          </a:xfrm>
        </p:spPr>
        <p:txBody>
          <a:bodyPr>
            <a:normAutofit/>
          </a:bodyPr>
          <a:lstStyle/>
          <a:p>
            <a:pPr algn="ctr"/>
            <a:r>
              <a:rPr lang="en-US" sz="4000" b="1" cap="none" dirty="0">
                <a:effectLst>
                  <a:outerShdw blurRad="50800" dist="38100" dir="2700000" algn="tl" rotWithShape="0">
                    <a:schemeClr val="tx1">
                      <a:alpha val="40000"/>
                    </a:schemeClr>
                  </a:outerShdw>
                </a:effectLst>
              </a:rPr>
              <a:t>CircuitPython Library Files Needed</a:t>
            </a:r>
          </a:p>
        </p:txBody>
      </p:sp>
      <p:sp>
        <p:nvSpPr>
          <p:cNvPr id="3" name="Content Placeholder 2"/>
          <p:cNvSpPr>
            <a:spLocks noGrp="1"/>
          </p:cNvSpPr>
          <p:nvPr>
            <p:ph idx="1"/>
          </p:nvPr>
        </p:nvSpPr>
        <p:spPr>
          <a:xfrm>
            <a:off x="1141412" y="1597981"/>
            <a:ext cx="10355171" cy="5078029"/>
          </a:xfrm>
        </p:spPr>
        <p:txBody>
          <a:bodyPr>
            <a:normAutofit fontScale="92500" lnSpcReduction="10000"/>
          </a:bodyPr>
          <a:lstStyle/>
          <a:p>
            <a:pPr marL="0" indent="0">
              <a:buNone/>
            </a:pPr>
            <a:r>
              <a:rPr lang="en-US" sz="2800" dirty="0"/>
              <a:t>The code used in the following examples will require some library files that are not built into CircuitPython.</a:t>
            </a:r>
          </a:p>
          <a:p>
            <a:pPr marL="0" indent="0">
              <a:buNone/>
            </a:pPr>
            <a:r>
              <a:rPr lang="en-US" sz="2800" dirty="0"/>
              <a:t>You can find the library file bundle packages for recent versions of CircuitPython here: </a:t>
            </a:r>
            <a:r>
              <a:rPr lang="en-US" sz="2800" b="1" dirty="0">
                <a:solidFill>
                  <a:schemeClr val="bg2">
                    <a:lumMod val="60000"/>
                    <a:lumOff val="40000"/>
                  </a:schemeClr>
                </a:solidFill>
                <a:latin typeface="Courier New" panose="02070309020205020404" pitchFamily="49" charset="0"/>
                <a:cs typeface="Courier New" panose="02070309020205020404" pitchFamily="49" charset="0"/>
              </a:rPr>
              <a:t>https://circuitpython.org/libraries</a:t>
            </a:r>
            <a:endParaRPr lang="en-US" sz="2800" dirty="0"/>
          </a:p>
          <a:p>
            <a:pPr marL="0" indent="0">
              <a:buNone/>
            </a:pPr>
            <a:r>
              <a:rPr lang="en-US" sz="2800" dirty="0"/>
              <a:t>Download the bundle for the version you are working with (</a:t>
            </a:r>
            <a:r>
              <a:rPr lang="en-US" sz="2800" dirty="0">
                <a:solidFill>
                  <a:srgbClr val="FFC000"/>
                </a:solidFill>
              </a:rPr>
              <a:t>5.x</a:t>
            </a:r>
            <a:r>
              <a:rPr lang="en-US" sz="2800" dirty="0"/>
              <a:t>) and extract it in a directory on your PC.</a:t>
            </a:r>
          </a:p>
          <a:p>
            <a:pPr marL="0" indent="0">
              <a:buNone/>
            </a:pPr>
            <a:r>
              <a:rPr lang="en-US" sz="2800" dirty="0"/>
              <a:t>Locate these two library files on your PC and copy them to the </a:t>
            </a:r>
            <a:r>
              <a:rPr lang="en-US" sz="2800" dirty="0">
                <a:solidFill>
                  <a:srgbClr val="00B0F0"/>
                </a:solidFill>
              </a:rPr>
              <a:t>lib</a:t>
            </a:r>
            <a:r>
              <a:rPr lang="en-US" sz="2800" dirty="0"/>
              <a:t> directory on the </a:t>
            </a:r>
            <a:r>
              <a:rPr lang="en-US" sz="2800" dirty="0">
                <a:solidFill>
                  <a:srgbClr val="FFC000"/>
                </a:solidFill>
              </a:rPr>
              <a:t>CIRCUITPY</a:t>
            </a:r>
            <a:r>
              <a:rPr lang="en-US" sz="2800" dirty="0"/>
              <a:t> drive: </a:t>
            </a:r>
          </a:p>
          <a:p>
            <a:pPr lvl="1"/>
            <a:r>
              <a:rPr lang="en-US" sz="2400" b="1" dirty="0">
                <a:solidFill>
                  <a:srgbClr val="00B0F0"/>
                </a:solidFill>
              </a:rPr>
              <a:t>adafruit_dotstar.mpy</a:t>
            </a:r>
          </a:p>
          <a:p>
            <a:pPr lvl="1"/>
            <a:r>
              <a:rPr lang="en-US" sz="2400" b="1" dirty="0">
                <a:solidFill>
                  <a:srgbClr val="00B0F0"/>
                </a:solidFill>
              </a:rPr>
              <a:t>adafruit_pypixelbuf.mpy</a:t>
            </a:r>
          </a:p>
        </p:txBody>
      </p:sp>
      <p:sp>
        <p:nvSpPr>
          <p:cNvPr id="4" name="Title 3">
            <a:extLst>
              <a:ext uri="{FF2B5EF4-FFF2-40B4-BE49-F238E27FC236}">
                <a16:creationId xmlns:a16="http://schemas.microsoft.com/office/drawing/2014/main" id="{C02F97A5-5AF3-4F72-932F-3C5E1840BD92}"/>
              </a:ext>
            </a:extLst>
          </p:cNvPr>
          <p:cNvSpPr txBox="1">
            <a:spLocks/>
          </p:cNvSpPr>
          <p:nvPr/>
        </p:nvSpPr>
        <p:spPr>
          <a:xfrm>
            <a:off x="1141413" y="231240"/>
            <a:ext cx="9905998" cy="7477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ctr"/>
            <a:r>
              <a:rPr lang="en-US" dirty="0"/>
              <a:t>Adafruit DotStar RGB LED and Touch Sensor</a:t>
            </a:r>
          </a:p>
        </p:txBody>
      </p:sp>
      <p:sp>
        <p:nvSpPr>
          <p:cNvPr id="5" name="Title 1">
            <a:extLst>
              <a:ext uri="{FF2B5EF4-FFF2-40B4-BE49-F238E27FC236}">
                <a16:creationId xmlns:a16="http://schemas.microsoft.com/office/drawing/2014/main" id="{98EFBE5D-2F54-4C70-886B-281DE996D529}"/>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HHV2020_05</a:t>
            </a:r>
          </a:p>
        </p:txBody>
      </p:sp>
    </p:spTree>
    <p:extLst>
      <p:ext uri="{BB962C8B-B14F-4D97-AF65-F5344CB8AC3E}">
        <p14:creationId xmlns:p14="http://schemas.microsoft.com/office/powerpoint/2010/main" val="2398284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Adafruit DotStar RGB LED and Touch Sensor</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09" y="978946"/>
            <a:ext cx="5351755" cy="5395221"/>
          </a:xfrm>
        </p:spPr>
        <p:txBody>
          <a:bodyPr>
            <a:normAutofit/>
          </a:bodyPr>
          <a:lstStyle/>
          <a:p>
            <a:pPr marL="0" indent="0">
              <a:buNone/>
            </a:pPr>
            <a:r>
              <a:rPr lang="en-US" sz="1800" dirty="0">
                <a:highlight>
                  <a:srgbClr val="000080"/>
                </a:highlight>
              </a:rPr>
              <a:t>Blink the on-board DotStar RGB LED</a:t>
            </a:r>
          </a:p>
          <a:p>
            <a:pPr marL="0" indent="0">
              <a:buNone/>
            </a:pPr>
            <a:r>
              <a:rPr lang="en-US" sz="1800" dirty="0"/>
              <a:t>This code will blink the on-board DotStar RGB LED. This uses some library files not included in CircuitPython.</a:t>
            </a:r>
          </a:p>
          <a:p>
            <a:pPr marL="0" indent="0">
              <a:buNone/>
            </a:pPr>
            <a:r>
              <a:rPr lang="en-US" sz="1800" dirty="0"/>
              <a:t>Let’s look at the key items in this code:</a:t>
            </a:r>
          </a:p>
          <a:p>
            <a:r>
              <a:rPr lang="en-US" sz="1800" dirty="0"/>
              <a:t>Import </a:t>
            </a:r>
            <a:r>
              <a:rPr lang="en-US" sz="1800" dirty="0">
                <a:solidFill>
                  <a:srgbClr val="00B0F0"/>
                </a:solidFill>
              </a:rPr>
              <a:t>adafruit_dotstar</a:t>
            </a:r>
            <a:r>
              <a:rPr lang="en-US" sz="1800" dirty="0"/>
              <a:t> library </a:t>
            </a:r>
          </a:p>
          <a:p>
            <a:pPr lvl="1"/>
            <a:r>
              <a:rPr lang="en-US" sz="1400" dirty="0"/>
              <a:t>It calls the library </a:t>
            </a:r>
            <a:r>
              <a:rPr lang="en-US" sz="1400" dirty="0">
                <a:solidFill>
                  <a:srgbClr val="00B0F0"/>
                </a:solidFill>
              </a:rPr>
              <a:t>adafruit_pypixelbuf</a:t>
            </a:r>
            <a:endParaRPr lang="en-US" sz="1400" dirty="0"/>
          </a:p>
          <a:p>
            <a:r>
              <a:rPr lang="en-US" sz="1800" dirty="0"/>
              <a:t>Assign </a:t>
            </a:r>
            <a:r>
              <a:rPr lang="en-US" sz="1800" b="1" dirty="0">
                <a:solidFill>
                  <a:srgbClr val="00B0F0"/>
                </a:solidFill>
              </a:rPr>
              <a:t>dot</a:t>
            </a:r>
            <a:r>
              <a:rPr lang="en-US" sz="1800" dirty="0"/>
              <a:t> object data pin </a:t>
            </a:r>
            <a:r>
              <a:rPr lang="en-US" sz="1800" dirty="0">
                <a:solidFill>
                  <a:srgbClr val="FFC000"/>
                </a:solidFill>
              </a:rPr>
              <a:t>APA102_SCK</a:t>
            </a:r>
            <a:r>
              <a:rPr lang="en-US" sz="1800" dirty="0"/>
              <a:t>, clock pin </a:t>
            </a:r>
            <a:r>
              <a:rPr lang="en-US" sz="1800" dirty="0">
                <a:solidFill>
                  <a:srgbClr val="FFC000"/>
                </a:solidFill>
              </a:rPr>
              <a:t>APA102_MOSI</a:t>
            </a:r>
            <a:r>
              <a:rPr lang="en-US" sz="1800" dirty="0"/>
              <a:t>, pixel_num=1, and brightness=0.2</a:t>
            </a:r>
          </a:p>
          <a:p>
            <a:pPr lvl="1"/>
            <a:r>
              <a:rPr lang="en-US" sz="1400" dirty="0"/>
              <a:t>Note: The </a:t>
            </a:r>
            <a:r>
              <a:rPr lang="en-US" sz="1400" dirty="0">
                <a:solidFill>
                  <a:srgbClr val="00B0F0"/>
                </a:solidFill>
              </a:rPr>
              <a:t>board</a:t>
            </a:r>
            <a:r>
              <a:rPr lang="en-US" sz="1400" dirty="0"/>
              <a:t> lib defines pins </a:t>
            </a:r>
            <a:r>
              <a:rPr lang="en-US" sz="1400" dirty="0">
                <a:solidFill>
                  <a:srgbClr val="FFC000"/>
                </a:solidFill>
              </a:rPr>
              <a:t>D7</a:t>
            </a:r>
            <a:r>
              <a:rPr lang="en-US" sz="1400" dirty="0"/>
              <a:t> &amp; </a:t>
            </a:r>
            <a:r>
              <a:rPr lang="en-US" sz="1400" dirty="0">
                <a:solidFill>
                  <a:srgbClr val="FFC000"/>
                </a:solidFill>
              </a:rPr>
              <a:t>D8</a:t>
            </a:r>
            <a:r>
              <a:rPr lang="en-US" sz="1400" dirty="0"/>
              <a:t> as different names</a:t>
            </a:r>
          </a:p>
          <a:p>
            <a:r>
              <a:rPr lang="en-US" sz="1800" dirty="0"/>
              <a:t>Set the Value of </a:t>
            </a:r>
            <a:r>
              <a:rPr lang="en-US" sz="1800" dirty="0">
                <a:solidFill>
                  <a:srgbClr val="00B0F0"/>
                </a:solidFill>
              </a:rPr>
              <a:t>dot</a:t>
            </a:r>
            <a:r>
              <a:rPr lang="en-US" sz="1800" dirty="0"/>
              <a:t>[</a:t>
            </a:r>
            <a:r>
              <a:rPr lang="en-US" sz="1800" dirty="0">
                <a:solidFill>
                  <a:srgbClr val="FFC000"/>
                </a:solidFill>
              </a:rPr>
              <a:t>0</a:t>
            </a:r>
            <a:r>
              <a:rPr lang="en-US" sz="1800" dirty="0"/>
              <a:t>] to </a:t>
            </a:r>
            <a:r>
              <a:rPr lang="en-US" sz="1800" dirty="0">
                <a:solidFill>
                  <a:srgbClr val="FF0000"/>
                </a:solidFill>
              </a:rPr>
              <a:t>Red</a:t>
            </a:r>
            <a:r>
              <a:rPr lang="en-US" sz="1800" dirty="0"/>
              <a:t>, </a:t>
            </a:r>
            <a:r>
              <a:rPr lang="en-US" sz="1800" dirty="0">
                <a:solidFill>
                  <a:srgbClr val="00B050"/>
                </a:solidFill>
              </a:rPr>
              <a:t>Green</a:t>
            </a:r>
            <a:r>
              <a:rPr lang="en-US" sz="1800" dirty="0"/>
              <a:t>, </a:t>
            </a:r>
            <a:r>
              <a:rPr lang="en-US" sz="1800" dirty="0">
                <a:solidFill>
                  <a:srgbClr val="0070C0"/>
                </a:solidFill>
              </a:rPr>
              <a:t>Blue</a:t>
            </a:r>
            <a:r>
              <a:rPr lang="en-US" sz="1800" dirty="0"/>
              <a:t>, then </a:t>
            </a:r>
            <a:r>
              <a:rPr lang="en-US" sz="1800" dirty="0">
                <a:solidFill>
                  <a:schemeClr val="tx1">
                    <a:lumMod val="65000"/>
                  </a:schemeClr>
                </a:solidFill>
              </a:rPr>
              <a:t>OFF</a:t>
            </a:r>
            <a:r>
              <a:rPr lang="en-US" sz="1800" dirty="0"/>
              <a:t> using a value list formatted (</a:t>
            </a:r>
            <a:r>
              <a:rPr lang="en-US" sz="1800" dirty="0">
                <a:solidFill>
                  <a:srgbClr val="FF0000"/>
                </a:solidFill>
              </a:rPr>
              <a:t>R</a:t>
            </a:r>
            <a:r>
              <a:rPr lang="en-US" sz="1800" dirty="0"/>
              <a:t>,</a:t>
            </a:r>
            <a:r>
              <a:rPr lang="en-US" sz="1800" dirty="0">
                <a:solidFill>
                  <a:srgbClr val="00B050"/>
                </a:solidFill>
              </a:rPr>
              <a:t>G</a:t>
            </a:r>
            <a:r>
              <a:rPr lang="en-US" sz="1800" dirty="0"/>
              <a:t>,</a:t>
            </a:r>
            <a:r>
              <a:rPr lang="en-US" sz="1800" dirty="0">
                <a:solidFill>
                  <a:srgbClr val="0070C0"/>
                </a:solidFill>
              </a:rPr>
              <a:t>B</a:t>
            </a:r>
            <a:r>
              <a:rPr lang="en-US" sz="1800" dirty="0"/>
              <a:t>) with values 0-255</a:t>
            </a:r>
          </a:p>
          <a:p>
            <a:r>
              <a:rPr lang="en-US" sz="1800" dirty="0"/>
              <a:t>Pause briefly between color changes.</a:t>
            </a:r>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HHV2020_05</a:t>
            </a:r>
          </a:p>
        </p:txBody>
      </p:sp>
      <p:sp>
        <p:nvSpPr>
          <p:cNvPr id="7" name="Rectangle 6">
            <a:extLst>
              <a:ext uri="{FF2B5EF4-FFF2-40B4-BE49-F238E27FC236}">
                <a16:creationId xmlns:a16="http://schemas.microsoft.com/office/drawing/2014/main" id="{624BB54F-0C71-4691-8E1A-B55D305A503D}"/>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pic>
        <p:nvPicPr>
          <p:cNvPr id="9" name="Picture 8">
            <a:extLst>
              <a:ext uri="{FF2B5EF4-FFF2-40B4-BE49-F238E27FC236}">
                <a16:creationId xmlns:a16="http://schemas.microsoft.com/office/drawing/2014/main" id="{12CFBC6F-6F7E-47F2-B50C-06CF55B52D29}"/>
              </a:ext>
            </a:extLst>
          </p:cNvPr>
          <p:cNvPicPr>
            <a:picLocks noChangeAspect="1"/>
          </p:cNvPicPr>
          <p:nvPr/>
        </p:nvPicPr>
        <p:blipFill>
          <a:blip r:embed="rId2"/>
          <a:srcRect/>
          <a:stretch/>
        </p:blipFill>
        <p:spPr>
          <a:xfrm>
            <a:off x="6493165" y="976242"/>
            <a:ext cx="5596786" cy="4531989"/>
          </a:xfrm>
          <a:prstGeom prst="rect">
            <a:avLst/>
          </a:prstGeom>
        </p:spPr>
      </p:pic>
    </p:spTree>
    <p:extLst>
      <p:ext uri="{BB962C8B-B14F-4D97-AF65-F5344CB8AC3E}">
        <p14:creationId xmlns:p14="http://schemas.microsoft.com/office/powerpoint/2010/main" val="3194460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Adafruit DotStar RGB LED and Touch Sensor</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09" y="978946"/>
            <a:ext cx="5351755" cy="5395221"/>
          </a:xfrm>
        </p:spPr>
        <p:txBody>
          <a:bodyPr>
            <a:normAutofit/>
          </a:bodyPr>
          <a:lstStyle/>
          <a:p>
            <a:pPr marL="0" indent="0">
              <a:buNone/>
            </a:pPr>
            <a:r>
              <a:rPr lang="en-US" sz="1800" dirty="0">
                <a:highlight>
                  <a:srgbClr val="000080"/>
                </a:highlight>
              </a:rPr>
              <a:t>Color Cycle the on-board DotStar RGB LED</a:t>
            </a:r>
          </a:p>
          <a:p>
            <a:pPr marL="0" indent="0">
              <a:buNone/>
            </a:pPr>
            <a:r>
              <a:rPr lang="en-US" sz="1800" dirty="0"/>
              <a:t>This code will Color Cycle the on-board DotStar RGB LED. </a:t>
            </a:r>
          </a:p>
          <a:p>
            <a:pPr marL="0" indent="0">
              <a:buNone/>
            </a:pPr>
            <a:r>
              <a:rPr lang="en-US" sz="1800" dirty="0"/>
              <a:t>Let’s look at the key items in this code:</a:t>
            </a:r>
          </a:p>
          <a:p>
            <a:r>
              <a:rPr lang="en-US" sz="1800" dirty="0"/>
              <a:t>Import </a:t>
            </a:r>
            <a:r>
              <a:rPr lang="en-US" sz="1800" dirty="0">
                <a:solidFill>
                  <a:srgbClr val="00B0F0"/>
                </a:solidFill>
              </a:rPr>
              <a:t>adafruit_dotstar</a:t>
            </a:r>
            <a:r>
              <a:rPr lang="en-US" sz="1800" dirty="0"/>
              <a:t> library </a:t>
            </a:r>
          </a:p>
          <a:p>
            <a:r>
              <a:rPr lang="en-US" sz="1800" dirty="0"/>
              <a:t>Assign </a:t>
            </a:r>
            <a:r>
              <a:rPr lang="en-US" sz="1800" b="1" dirty="0">
                <a:solidFill>
                  <a:srgbClr val="00B0F0"/>
                </a:solidFill>
              </a:rPr>
              <a:t>dot</a:t>
            </a:r>
            <a:r>
              <a:rPr lang="en-US" sz="1800" dirty="0"/>
              <a:t> object data pin </a:t>
            </a:r>
            <a:r>
              <a:rPr lang="en-US" sz="1800" dirty="0">
                <a:solidFill>
                  <a:srgbClr val="FFC000"/>
                </a:solidFill>
              </a:rPr>
              <a:t>APA102_SCK</a:t>
            </a:r>
            <a:r>
              <a:rPr lang="en-US" sz="1800" dirty="0"/>
              <a:t>, clock pin </a:t>
            </a:r>
            <a:r>
              <a:rPr lang="en-US" sz="1800" dirty="0">
                <a:solidFill>
                  <a:srgbClr val="FFC000"/>
                </a:solidFill>
              </a:rPr>
              <a:t>APA102_MOSI</a:t>
            </a:r>
            <a:r>
              <a:rPr lang="en-US" sz="1800" dirty="0"/>
              <a:t>, pixel_num=1, and brightness=0.2</a:t>
            </a:r>
          </a:p>
          <a:p>
            <a:r>
              <a:rPr lang="en-US" sz="1800" dirty="0"/>
              <a:t>Define a function </a:t>
            </a:r>
            <a:r>
              <a:rPr lang="en-US" sz="1800" dirty="0">
                <a:solidFill>
                  <a:srgbClr val="00B0F0"/>
                </a:solidFill>
              </a:rPr>
              <a:t>wheel</a:t>
            </a:r>
            <a:r>
              <a:rPr lang="en-US" sz="1800" dirty="0"/>
              <a:t>(</a:t>
            </a:r>
            <a:r>
              <a:rPr lang="en-US" sz="1800" dirty="0">
                <a:solidFill>
                  <a:srgbClr val="FFC000"/>
                </a:solidFill>
              </a:rPr>
              <a:t>pos</a:t>
            </a:r>
            <a:r>
              <a:rPr lang="en-US" sz="1800" dirty="0"/>
              <a:t>) that will take an integer and return a list formatted (</a:t>
            </a:r>
            <a:r>
              <a:rPr lang="en-US" sz="1800" dirty="0">
                <a:solidFill>
                  <a:srgbClr val="FF0000"/>
                </a:solidFill>
              </a:rPr>
              <a:t>R</a:t>
            </a:r>
            <a:r>
              <a:rPr lang="en-US" sz="1800" dirty="0"/>
              <a:t>,</a:t>
            </a:r>
            <a:r>
              <a:rPr lang="en-US" sz="1800" dirty="0">
                <a:solidFill>
                  <a:srgbClr val="00B050"/>
                </a:solidFill>
              </a:rPr>
              <a:t>G</a:t>
            </a:r>
            <a:r>
              <a:rPr lang="en-US" sz="1800" dirty="0"/>
              <a:t>,</a:t>
            </a:r>
            <a:r>
              <a:rPr lang="en-US" sz="1800" dirty="0">
                <a:solidFill>
                  <a:srgbClr val="0070C0"/>
                </a:solidFill>
              </a:rPr>
              <a:t>B</a:t>
            </a:r>
            <a:r>
              <a:rPr lang="en-US" sz="1800" dirty="0"/>
              <a:t>) with values 0-255</a:t>
            </a:r>
          </a:p>
          <a:p>
            <a:r>
              <a:rPr lang="en-US" sz="1800" dirty="0"/>
              <a:t>Set </a:t>
            </a:r>
            <a:r>
              <a:rPr lang="en-US" sz="1800" dirty="0">
                <a:solidFill>
                  <a:srgbClr val="00B0F0"/>
                </a:solidFill>
              </a:rPr>
              <a:t>dot</a:t>
            </a:r>
            <a:r>
              <a:rPr lang="en-US" sz="1800" dirty="0"/>
              <a:t>[</a:t>
            </a:r>
            <a:r>
              <a:rPr lang="en-US" sz="1800" dirty="0">
                <a:solidFill>
                  <a:srgbClr val="FFC000"/>
                </a:solidFill>
              </a:rPr>
              <a:t>0</a:t>
            </a:r>
            <a:r>
              <a:rPr lang="en-US" sz="1800" dirty="0"/>
              <a:t>] to the value that </a:t>
            </a:r>
            <a:r>
              <a:rPr lang="en-US" sz="1800" dirty="0">
                <a:solidFill>
                  <a:srgbClr val="00B0F0"/>
                </a:solidFill>
              </a:rPr>
              <a:t>wheel</a:t>
            </a:r>
            <a:r>
              <a:rPr lang="en-US" sz="1800" dirty="0"/>
              <a:t>(</a:t>
            </a:r>
            <a:r>
              <a:rPr lang="en-US" sz="1800" b="1" dirty="0">
                <a:solidFill>
                  <a:srgbClr val="FFC000"/>
                </a:solidFill>
              </a:rPr>
              <a:t>i</a:t>
            </a:r>
            <a:r>
              <a:rPr lang="en-US" sz="1800" dirty="0"/>
              <a:t>) returns</a:t>
            </a:r>
          </a:p>
          <a:p>
            <a:r>
              <a:rPr lang="en-US" sz="1800" dirty="0"/>
              <a:t>Increment the var </a:t>
            </a:r>
            <a:r>
              <a:rPr lang="en-US" sz="1800" b="1" dirty="0">
                <a:solidFill>
                  <a:srgbClr val="FFC000"/>
                </a:solidFill>
              </a:rPr>
              <a:t>i</a:t>
            </a:r>
            <a:r>
              <a:rPr lang="en-US" sz="1800" dirty="0"/>
              <a:t> keeping it between 0-255</a:t>
            </a:r>
          </a:p>
          <a:p>
            <a:r>
              <a:rPr lang="en-US" sz="1800" dirty="0"/>
              <a:t>Pause briefly between color changes.</a:t>
            </a:r>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HHV2020_05</a:t>
            </a:r>
          </a:p>
        </p:txBody>
      </p:sp>
      <p:sp>
        <p:nvSpPr>
          <p:cNvPr id="7" name="Rectangle 6">
            <a:extLst>
              <a:ext uri="{FF2B5EF4-FFF2-40B4-BE49-F238E27FC236}">
                <a16:creationId xmlns:a16="http://schemas.microsoft.com/office/drawing/2014/main" id="{624BB54F-0C71-4691-8E1A-B55D305A503D}"/>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pic>
        <p:nvPicPr>
          <p:cNvPr id="9" name="Picture 8">
            <a:extLst>
              <a:ext uri="{FF2B5EF4-FFF2-40B4-BE49-F238E27FC236}">
                <a16:creationId xmlns:a16="http://schemas.microsoft.com/office/drawing/2014/main" id="{12CFBC6F-6F7E-47F2-B50C-06CF55B52D29}"/>
              </a:ext>
            </a:extLst>
          </p:cNvPr>
          <p:cNvPicPr>
            <a:picLocks noChangeAspect="1"/>
          </p:cNvPicPr>
          <p:nvPr/>
        </p:nvPicPr>
        <p:blipFill>
          <a:blip r:embed="rId2"/>
          <a:srcRect/>
          <a:stretch/>
        </p:blipFill>
        <p:spPr>
          <a:xfrm>
            <a:off x="6493164" y="978946"/>
            <a:ext cx="5506077" cy="5152793"/>
          </a:xfrm>
          <a:prstGeom prst="rect">
            <a:avLst/>
          </a:prstGeom>
        </p:spPr>
      </p:pic>
    </p:spTree>
    <p:extLst>
      <p:ext uri="{BB962C8B-B14F-4D97-AF65-F5344CB8AC3E}">
        <p14:creationId xmlns:p14="http://schemas.microsoft.com/office/powerpoint/2010/main" val="2744636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Adafruit DotStar RGB LED and Touch Sensor</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09" y="978946"/>
            <a:ext cx="5543347" cy="5395221"/>
          </a:xfrm>
        </p:spPr>
        <p:txBody>
          <a:bodyPr>
            <a:normAutofit/>
          </a:bodyPr>
          <a:lstStyle/>
          <a:p>
            <a:pPr marL="0" indent="0">
              <a:buNone/>
            </a:pPr>
            <a:r>
              <a:rPr lang="en-US" sz="1800" dirty="0">
                <a:highlight>
                  <a:srgbClr val="000080"/>
                </a:highlight>
              </a:rPr>
              <a:t>Use Touch Sensor to Control an external LED</a:t>
            </a:r>
          </a:p>
          <a:p>
            <a:pPr marL="0" indent="0">
              <a:buNone/>
            </a:pPr>
            <a:r>
              <a:rPr lang="en-US" sz="1800" dirty="0"/>
              <a:t>This code will use a Capacitive Touch Sensor to control and external LED turning it on when touched.</a:t>
            </a:r>
          </a:p>
          <a:p>
            <a:pPr marL="0" indent="0">
              <a:buNone/>
            </a:pPr>
            <a:r>
              <a:rPr lang="en-US" sz="1800" dirty="0"/>
              <a:t>Let’s look at the key items in this code:</a:t>
            </a:r>
          </a:p>
          <a:p>
            <a:r>
              <a:rPr lang="en-US" sz="1800" dirty="0"/>
              <a:t>Import </a:t>
            </a:r>
            <a:r>
              <a:rPr lang="en-US" sz="1800" b="1" dirty="0">
                <a:solidFill>
                  <a:srgbClr val="00B0F0"/>
                </a:solidFill>
              </a:rPr>
              <a:t>touchio</a:t>
            </a:r>
            <a:r>
              <a:rPr lang="en-US" sz="1800" dirty="0"/>
              <a:t> library </a:t>
            </a:r>
          </a:p>
          <a:p>
            <a:r>
              <a:rPr lang="en-US" sz="1800" dirty="0"/>
              <a:t>Assign </a:t>
            </a:r>
            <a:r>
              <a:rPr lang="en-US" sz="1800" b="1" dirty="0">
                <a:solidFill>
                  <a:srgbClr val="00B0F0"/>
                </a:solidFill>
              </a:rPr>
              <a:t>touch</a:t>
            </a:r>
            <a:r>
              <a:rPr lang="en-US" sz="1800" dirty="0"/>
              <a:t> object to </a:t>
            </a:r>
            <a:r>
              <a:rPr lang="en-US" sz="1800" b="1" dirty="0">
                <a:solidFill>
                  <a:srgbClr val="00B0F0"/>
                </a:solidFill>
              </a:rPr>
              <a:t>TouchIn</a:t>
            </a:r>
            <a:r>
              <a:rPr lang="en-US" sz="1800" dirty="0"/>
              <a:t> analog pin </a:t>
            </a:r>
            <a:r>
              <a:rPr lang="en-US" sz="1800" b="1" dirty="0">
                <a:solidFill>
                  <a:srgbClr val="FFC000"/>
                </a:solidFill>
              </a:rPr>
              <a:t>A0</a:t>
            </a:r>
          </a:p>
          <a:p>
            <a:r>
              <a:rPr lang="en-US" sz="1800" dirty="0"/>
              <a:t>Read the value of </a:t>
            </a:r>
            <a:r>
              <a:rPr lang="en-US" sz="1800" b="1" dirty="0">
                <a:solidFill>
                  <a:srgbClr val="00B0F0"/>
                </a:solidFill>
              </a:rPr>
              <a:t>touch </a:t>
            </a:r>
            <a:endParaRPr lang="en-US" sz="1800" dirty="0"/>
          </a:p>
          <a:p>
            <a:r>
              <a:rPr lang="en-US" sz="1800" dirty="0"/>
              <a:t>Use an </a:t>
            </a:r>
            <a:r>
              <a:rPr lang="en-US" sz="1800" b="1" dirty="0">
                <a:solidFill>
                  <a:srgbClr val="00B0F0"/>
                </a:solidFill>
              </a:rPr>
              <a:t>if</a:t>
            </a:r>
            <a:r>
              <a:rPr lang="en-US" sz="1800" dirty="0"/>
              <a:t> conditional statement to test for a touch.</a:t>
            </a:r>
          </a:p>
          <a:p>
            <a:pPr lvl="1"/>
            <a:r>
              <a:rPr lang="en-US" sz="1400" dirty="0"/>
              <a:t>Given that the </a:t>
            </a:r>
            <a:r>
              <a:rPr lang="en-US" sz="1400" b="1" dirty="0">
                <a:solidFill>
                  <a:srgbClr val="00B0F0"/>
                </a:solidFill>
              </a:rPr>
              <a:t>touch </a:t>
            </a:r>
            <a:r>
              <a:rPr lang="en-US" sz="1400" dirty="0"/>
              <a:t>pin is analog it will register values all the time and we must set our test value higher than ambient values </a:t>
            </a:r>
          </a:p>
          <a:p>
            <a:r>
              <a:rPr lang="en-US" sz="1800" dirty="0"/>
              <a:t>If a touch is registered set </a:t>
            </a:r>
            <a:r>
              <a:rPr lang="en-US" sz="1800" b="1" dirty="0">
                <a:solidFill>
                  <a:srgbClr val="00B0F0"/>
                </a:solidFill>
              </a:rPr>
              <a:t>led5</a:t>
            </a:r>
            <a:r>
              <a:rPr lang="en-US" sz="1800" dirty="0"/>
              <a:t> to </a:t>
            </a:r>
            <a:r>
              <a:rPr lang="en-US" sz="1800" dirty="0">
                <a:solidFill>
                  <a:srgbClr val="FFC000"/>
                </a:solidFill>
              </a:rPr>
              <a:t>True</a:t>
            </a:r>
            <a:r>
              <a:rPr lang="en-US" sz="1800" dirty="0"/>
              <a:t> turning it ON</a:t>
            </a:r>
          </a:p>
          <a:p>
            <a:r>
              <a:rPr lang="en-US" sz="1800" dirty="0"/>
              <a:t>Pause very briefly between loops.</a:t>
            </a:r>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HHV2020_05</a:t>
            </a:r>
          </a:p>
        </p:txBody>
      </p:sp>
      <p:sp>
        <p:nvSpPr>
          <p:cNvPr id="7" name="Rectangle 6">
            <a:extLst>
              <a:ext uri="{FF2B5EF4-FFF2-40B4-BE49-F238E27FC236}">
                <a16:creationId xmlns:a16="http://schemas.microsoft.com/office/drawing/2014/main" id="{624BB54F-0C71-4691-8E1A-B55D305A503D}"/>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pic>
        <p:nvPicPr>
          <p:cNvPr id="9" name="Picture 8">
            <a:extLst>
              <a:ext uri="{FF2B5EF4-FFF2-40B4-BE49-F238E27FC236}">
                <a16:creationId xmlns:a16="http://schemas.microsoft.com/office/drawing/2014/main" id="{12CFBC6F-6F7E-47F2-B50C-06CF55B52D29}"/>
              </a:ext>
            </a:extLst>
          </p:cNvPr>
          <p:cNvPicPr>
            <a:picLocks noChangeAspect="1"/>
          </p:cNvPicPr>
          <p:nvPr/>
        </p:nvPicPr>
        <p:blipFill>
          <a:blip r:embed="rId2"/>
          <a:srcRect/>
          <a:stretch/>
        </p:blipFill>
        <p:spPr>
          <a:xfrm>
            <a:off x="6684756" y="978946"/>
            <a:ext cx="5122892" cy="5152793"/>
          </a:xfrm>
          <a:prstGeom prst="rect">
            <a:avLst/>
          </a:prstGeom>
        </p:spPr>
      </p:pic>
    </p:spTree>
    <p:extLst>
      <p:ext uri="{BB962C8B-B14F-4D97-AF65-F5344CB8AC3E}">
        <p14:creationId xmlns:p14="http://schemas.microsoft.com/office/powerpoint/2010/main" val="2122637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Adafruit DotStar RGB LED and Touch Sensor</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09" y="978946"/>
            <a:ext cx="5619609" cy="5395221"/>
          </a:xfrm>
        </p:spPr>
        <p:txBody>
          <a:bodyPr>
            <a:normAutofit/>
          </a:bodyPr>
          <a:lstStyle/>
          <a:p>
            <a:pPr marL="0" indent="0">
              <a:buNone/>
            </a:pPr>
            <a:r>
              <a:rPr lang="en-US" sz="1800" dirty="0">
                <a:highlight>
                  <a:srgbClr val="000080"/>
                </a:highlight>
              </a:rPr>
              <a:t>Use Touch Sensor to Color Change the DotStar RGB LED</a:t>
            </a:r>
          </a:p>
          <a:p>
            <a:pPr marL="0" indent="0">
              <a:buNone/>
            </a:pPr>
            <a:r>
              <a:rPr lang="en-US" sz="1800" dirty="0"/>
              <a:t>This is the same code we used earlier to Color Cycle the DotStar RGB LED with a slight modification to add touch.</a:t>
            </a:r>
          </a:p>
          <a:p>
            <a:pPr marL="0" indent="0">
              <a:buNone/>
            </a:pPr>
            <a:r>
              <a:rPr lang="en-US" sz="1800" dirty="0"/>
              <a:t>The color will now only cycle when touched staying steady at its current color when not touched. </a:t>
            </a:r>
          </a:p>
          <a:p>
            <a:pPr marL="0" indent="0">
              <a:buNone/>
            </a:pPr>
            <a:r>
              <a:rPr lang="en-US" sz="1800" dirty="0"/>
              <a:t>Let’s look at the key items added to the existing code:</a:t>
            </a:r>
          </a:p>
          <a:p>
            <a:r>
              <a:rPr lang="en-US" sz="1800" dirty="0"/>
              <a:t>Added the </a:t>
            </a:r>
            <a:r>
              <a:rPr lang="en-US" sz="1800" b="1" dirty="0">
                <a:solidFill>
                  <a:srgbClr val="00B0F0"/>
                </a:solidFill>
              </a:rPr>
              <a:t>touchio</a:t>
            </a:r>
            <a:r>
              <a:rPr lang="en-US" sz="1800" dirty="0"/>
              <a:t> library import </a:t>
            </a:r>
          </a:p>
          <a:p>
            <a:r>
              <a:rPr lang="en-US" sz="1800" dirty="0"/>
              <a:t>Assign </a:t>
            </a:r>
            <a:r>
              <a:rPr lang="en-US" sz="1800" b="1" dirty="0">
                <a:solidFill>
                  <a:srgbClr val="00B0F0"/>
                </a:solidFill>
              </a:rPr>
              <a:t>touch</a:t>
            </a:r>
            <a:r>
              <a:rPr lang="en-US" sz="1800" dirty="0"/>
              <a:t> object to </a:t>
            </a:r>
            <a:r>
              <a:rPr lang="en-US" sz="1800" b="1" dirty="0">
                <a:solidFill>
                  <a:srgbClr val="00B0F0"/>
                </a:solidFill>
              </a:rPr>
              <a:t>TouchIn</a:t>
            </a:r>
            <a:r>
              <a:rPr lang="en-US" sz="1800" dirty="0"/>
              <a:t> analog pin </a:t>
            </a:r>
            <a:r>
              <a:rPr lang="en-US" sz="1800" b="1" dirty="0">
                <a:solidFill>
                  <a:srgbClr val="FFC000"/>
                </a:solidFill>
              </a:rPr>
              <a:t>A0</a:t>
            </a:r>
          </a:p>
          <a:p>
            <a:r>
              <a:rPr lang="en-US" sz="1800" dirty="0"/>
              <a:t>Read the value of </a:t>
            </a:r>
            <a:r>
              <a:rPr lang="en-US" sz="1800" b="1" dirty="0">
                <a:solidFill>
                  <a:srgbClr val="00B0F0"/>
                </a:solidFill>
              </a:rPr>
              <a:t>touch </a:t>
            </a:r>
            <a:endParaRPr lang="en-US" sz="1800" dirty="0"/>
          </a:p>
          <a:p>
            <a:r>
              <a:rPr lang="en-US" sz="1800" dirty="0"/>
              <a:t>Use an </a:t>
            </a:r>
            <a:r>
              <a:rPr lang="en-US" sz="1800" b="1" dirty="0">
                <a:solidFill>
                  <a:srgbClr val="00B0F0"/>
                </a:solidFill>
              </a:rPr>
              <a:t>if</a:t>
            </a:r>
            <a:r>
              <a:rPr lang="en-US" sz="1800" dirty="0"/>
              <a:t> conditional statement to test for a touch and increment the iteration variable </a:t>
            </a:r>
            <a:r>
              <a:rPr lang="en-US" sz="1800" b="1" dirty="0">
                <a:solidFill>
                  <a:srgbClr val="FFC000"/>
                </a:solidFill>
              </a:rPr>
              <a:t>i</a:t>
            </a:r>
            <a:r>
              <a:rPr lang="en-US" sz="1800" dirty="0"/>
              <a:t> only if touched</a:t>
            </a:r>
          </a:p>
          <a:p>
            <a:r>
              <a:rPr lang="en-US" sz="1800" dirty="0"/>
              <a:t>Pause very briefly between loops.</a:t>
            </a:r>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HHV2020_05</a:t>
            </a:r>
          </a:p>
        </p:txBody>
      </p:sp>
      <p:sp>
        <p:nvSpPr>
          <p:cNvPr id="7" name="Rectangle 6">
            <a:extLst>
              <a:ext uri="{FF2B5EF4-FFF2-40B4-BE49-F238E27FC236}">
                <a16:creationId xmlns:a16="http://schemas.microsoft.com/office/drawing/2014/main" id="{624BB54F-0C71-4691-8E1A-B55D305A503D}"/>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pic>
        <p:nvPicPr>
          <p:cNvPr id="9" name="Picture 8">
            <a:extLst>
              <a:ext uri="{FF2B5EF4-FFF2-40B4-BE49-F238E27FC236}">
                <a16:creationId xmlns:a16="http://schemas.microsoft.com/office/drawing/2014/main" id="{12CFBC6F-6F7E-47F2-B50C-06CF55B52D29}"/>
              </a:ext>
            </a:extLst>
          </p:cNvPr>
          <p:cNvPicPr>
            <a:picLocks noChangeAspect="1"/>
          </p:cNvPicPr>
          <p:nvPr/>
        </p:nvPicPr>
        <p:blipFill>
          <a:blip r:embed="rId2"/>
          <a:srcRect/>
          <a:stretch/>
        </p:blipFill>
        <p:spPr>
          <a:xfrm>
            <a:off x="6825673" y="791457"/>
            <a:ext cx="4801549" cy="5740820"/>
          </a:xfrm>
          <a:prstGeom prst="rect">
            <a:avLst/>
          </a:prstGeom>
        </p:spPr>
      </p:pic>
    </p:spTree>
    <p:extLst>
      <p:ext uri="{BB962C8B-B14F-4D97-AF65-F5344CB8AC3E}">
        <p14:creationId xmlns:p14="http://schemas.microsoft.com/office/powerpoint/2010/main" val="1226983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FB0A14-1F05-4501-962E-F6C8C6072770}"/>
              </a:ext>
            </a:extLst>
          </p:cNvPr>
          <p:cNvSpPr>
            <a:spLocks noGrp="1"/>
          </p:cNvSpPr>
          <p:nvPr>
            <p:ph type="title"/>
          </p:nvPr>
        </p:nvSpPr>
        <p:spPr/>
        <p:txBody>
          <a:bodyPr>
            <a:normAutofit/>
          </a:bodyPr>
          <a:lstStyle/>
          <a:p>
            <a:pPr algn="ctr"/>
            <a:r>
              <a:rPr lang="en-US" sz="6000" dirty="0"/>
              <a:t>Thank You</a:t>
            </a:r>
          </a:p>
        </p:txBody>
      </p:sp>
      <p:sp>
        <p:nvSpPr>
          <p:cNvPr id="6" name="Content Placeholder 5">
            <a:extLst>
              <a:ext uri="{FF2B5EF4-FFF2-40B4-BE49-F238E27FC236}">
                <a16:creationId xmlns:a16="http://schemas.microsoft.com/office/drawing/2014/main" id="{9F3E73B3-929B-4629-9E88-32557BF9D7D1}"/>
              </a:ext>
            </a:extLst>
          </p:cNvPr>
          <p:cNvSpPr>
            <a:spLocks noGrp="1"/>
          </p:cNvSpPr>
          <p:nvPr>
            <p:ph idx="1"/>
          </p:nvPr>
        </p:nvSpPr>
        <p:spPr/>
        <p:txBody>
          <a:bodyPr/>
          <a:lstStyle/>
          <a:p>
            <a:pPr marL="0" indent="0">
              <a:buNone/>
            </a:pPr>
            <a:r>
              <a:rPr lang="en-US" cap="none" dirty="0"/>
              <a:t>I hope you enjoyed this presentation and learned something from it.</a:t>
            </a:r>
          </a:p>
          <a:p>
            <a:pPr marL="0" indent="0" algn="r">
              <a:buNone/>
            </a:pPr>
            <a:r>
              <a:rPr lang="en-US" dirty="0"/>
              <a:t>-- @alt_bier</a:t>
            </a:r>
            <a:endParaRPr lang="en-US" cap="none" dirty="0"/>
          </a:p>
          <a:p>
            <a:pPr marL="0" indent="0">
              <a:buNone/>
            </a:pPr>
            <a:endParaRPr lang="en-US" dirty="0"/>
          </a:p>
          <a:p>
            <a:pPr marL="0" indent="0">
              <a:buNone/>
            </a:pPr>
            <a:endParaRPr lang="en-US" cap="none" dirty="0"/>
          </a:p>
          <a:p>
            <a:pPr marL="0" indent="0">
              <a:buNone/>
            </a:pPr>
            <a:r>
              <a:rPr lang="en-US" cap="none" dirty="0"/>
              <a:t>This Slide Deck –  </a:t>
            </a:r>
            <a:r>
              <a:rPr lang="en-US" b="1" cap="none" dirty="0">
                <a:solidFill>
                  <a:schemeClr val="bg2">
                    <a:lumMod val="60000"/>
                    <a:lumOff val="40000"/>
                  </a:schemeClr>
                </a:solidFill>
                <a:latin typeface="Courier New" panose="02070309020205020404" pitchFamily="49" charset="0"/>
                <a:cs typeface="Courier New" panose="02070309020205020404" pitchFamily="49" charset="0"/>
              </a:rPr>
              <a:t>https://altbier.us/</a:t>
            </a:r>
            <a:r>
              <a:rPr lang="en-US" b="1" dirty="0">
                <a:solidFill>
                  <a:schemeClr val="bg2">
                    <a:lumMod val="60000"/>
                    <a:lumOff val="40000"/>
                  </a:schemeClr>
                </a:solidFill>
                <a:latin typeface="Courier New" panose="02070309020205020404" pitchFamily="49" charset="0"/>
                <a:cs typeface="Courier New" panose="02070309020205020404" pitchFamily="49" charset="0"/>
              </a:rPr>
              <a:t>circuitpython</a:t>
            </a:r>
            <a:r>
              <a:rPr lang="en-US" b="1" cap="none" dirty="0">
                <a:solidFill>
                  <a:schemeClr val="bg2">
                    <a:lumMod val="60000"/>
                    <a:lumOff val="40000"/>
                  </a:schemeClr>
                </a:solidFill>
                <a:latin typeface="Courier New" panose="02070309020205020404" pitchFamily="49" charset="0"/>
                <a:cs typeface="Courier New" panose="02070309020205020404" pitchFamily="49" charset="0"/>
              </a:rPr>
              <a:t>/</a:t>
            </a:r>
          </a:p>
          <a:p>
            <a:pPr marL="0" indent="0">
              <a:buNone/>
            </a:pPr>
            <a:r>
              <a:rPr lang="en-US" sz="2400" dirty="0"/>
              <a:t>Code </a:t>
            </a:r>
            <a:r>
              <a:rPr lang="en-US" cap="none" dirty="0"/>
              <a:t>–</a:t>
            </a:r>
            <a:r>
              <a:rPr lang="en-US" sz="2400" dirty="0"/>
              <a:t>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a:p>
            <a:pPr marL="0" indent="0">
              <a:buNone/>
            </a:pPr>
            <a:endParaRPr lang="en-US" dirty="0"/>
          </a:p>
        </p:txBody>
      </p:sp>
    </p:spTree>
    <p:extLst>
      <p:ext uri="{BB962C8B-B14F-4D97-AF65-F5344CB8AC3E}">
        <p14:creationId xmlns:p14="http://schemas.microsoft.com/office/powerpoint/2010/main" val="320675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cap="none" dirty="0">
                <a:effectLst>
                  <a:outerShdw blurRad="50800" dist="38100" dir="2700000" algn="tl" rotWithShape="0">
                    <a:schemeClr val="tx1">
                      <a:alpha val="40000"/>
                    </a:schemeClr>
                  </a:outerShdw>
                </a:effectLst>
              </a:rPr>
              <a:t>Adafruit and CircuitPython Resources</a:t>
            </a:r>
          </a:p>
        </p:txBody>
      </p:sp>
      <p:sp>
        <p:nvSpPr>
          <p:cNvPr id="3" name="Content Placeholder 2"/>
          <p:cNvSpPr>
            <a:spLocks noGrp="1"/>
          </p:cNvSpPr>
          <p:nvPr>
            <p:ph idx="1"/>
          </p:nvPr>
        </p:nvSpPr>
        <p:spPr>
          <a:xfrm>
            <a:off x="1141412" y="1908697"/>
            <a:ext cx="9905999" cy="4598633"/>
          </a:xfrm>
        </p:spPr>
        <p:txBody>
          <a:bodyPr>
            <a:normAutofit fontScale="92500"/>
          </a:bodyPr>
          <a:lstStyle/>
          <a:p>
            <a:r>
              <a:rPr lang="en-US" sz="2800" dirty="0"/>
              <a:t>The Adafruit website </a:t>
            </a:r>
            <a:r>
              <a:rPr lang="en-US" sz="2800" b="1" dirty="0">
                <a:solidFill>
                  <a:schemeClr val="bg2">
                    <a:lumMod val="60000"/>
                    <a:lumOff val="40000"/>
                  </a:schemeClr>
                </a:solidFill>
                <a:latin typeface="Courier New" panose="02070309020205020404" pitchFamily="49" charset="0"/>
                <a:cs typeface="Courier New" panose="02070309020205020404" pitchFamily="49" charset="0"/>
              </a:rPr>
              <a:t>https://www.adafruit.com/</a:t>
            </a:r>
            <a:r>
              <a:rPr lang="en-US" sz="2800" dirty="0"/>
              <a:t> is where you will find the documentation and other resources for their products.</a:t>
            </a:r>
          </a:p>
          <a:p>
            <a:r>
              <a:rPr lang="en-US" sz="2800" dirty="0"/>
              <a:t>You can purchase a Trinket M0 here: </a:t>
            </a:r>
            <a:r>
              <a:rPr lang="en-US" sz="2800" b="1" dirty="0">
                <a:solidFill>
                  <a:schemeClr val="bg2">
                    <a:lumMod val="60000"/>
                    <a:lumOff val="40000"/>
                  </a:schemeClr>
                </a:solidFill>
                <a:latin typeface="Courier New" panose="02070309020205020404" pitchFamily="49" charset="0"/>
                <a:cs typeface="Courier New" panose="02070309020205020404" pitchFamily="49" charset="0"/>
              </a:rPr>
              <a:t>https://www.adafruit.com/product/3500</a:t>
            </a:r>
          </a:p>
          <a:p>
            <a:r>
              <a:rPr lang="en-US" sz="2800" dirty="0"/>
              <a:t>Trinket M0 Documentation: </a:t>
            </a:r>
            <a:br>
              <a:rPr lang="en-US" sz="2800" dirty="0"/>
            </a:br>
            <a:r>
              <a:rPr lang="en-US" sz="1900" b="1" dirty="0">
                <a:solidFill>
                  <a:schemeClr val="bg2">
                    <a:lumMod val="60000"/>
                    <a:lumOff val="40000"/>
                  </a:schemeClr>
                </a:solidFill>
                <a:latin typeface="Courier New" panose="02070309020205020404" pitchFamily="49" charset="0"/>
                <a:cs typeface="Courier New" panose="02070309020205020404" pitchFamily="49" charset="0"/>
              </a:rPr>
              <a:t>https://learn.adafruit.com/adafruit-trinket-m0-circuitpython-arduino/</a:t>
            </a:r>
            <a:endParaRPr lang="en-US" sz="2800" b="1" dirty="0">
              <a:solidFill>
                <a:schemeClr val="bg2">
                  <a:lumMod val="60000"/>
                  <a:lumOff val="40000"/>
                </a:schemeClr>
              </a:solidFill>
              <a:latin typeface="Courier New" panose="02070309020205020404" pitchFamily="49" charset="0"/>
              <a:cs typeface="Courier New" panose="02070309020205020404" pitchFamily="49" charset="0"/>
            </a:endParaRPr>
          </a:p>
          <a:p>
            <a:r>
              <a:rPr lang="en-US" sz="2800" dirty="0"/>
              <a:t>The CircuitPython website </a:t>
            </a:r>
            <a:r>
              <a:rPr lang="en-US" sz="2800" b="1" dirty="0">
                <a:solidFill>
                  <a:schemeClr val="bg2">
                    <a:lumMod val="60000"/>
                    <a:lumOff val="40000"/>
                  </a:schemeClr>
                </a:solidFill>
                <a:latin typeface="Courier New" panose="02070309020205020404" pitchFamily="49" charset="0"/>
                <a:cs typeface="Courier New" panose="02070309020205020404" pitchFamily="49" charset="0"/>
              </a:rPr>
              <a:t>https://circuitpython.org/</a:t>
            </a:r>
            <a:r>
              <a:rPr lang="en-US" sz="2800" dirty="0"/>
              <a:t> is a great resource for documentation and software and example code.</a:t>
            </a:r>
          </a:p>
        </p:txBody>
      </p:sp>
    </p:spTree>
    <p:extLst>
      <p:ext uri="{BB962C8B-B14F-4D97-AF65-F5344CB8AC3E}">
        <p14:creationId xmlns:p14="http://schemas.microsoft.com/office/powerpoint/2010/main" val="171093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52933"/>
          </a:xfrm>
        </p:spPr>
        <p:txBody>
          <a:bodyPr/>
          <a:lstStyle/>
          <a:p>
            <a:pPr algn="ctr"/>
            <a:r>
              <a:rPr lang="en-US" dirty="0"/>
              <a:t>Electronics 101</a:t>
            </a:r>
          </a:p>
        </p:txBody>
      </p:sp>
      <p:sp>
        <p:nvSpPr>
          <p:cNvPr id="6" name="Content Placeholder 5">
            <a:extLst>
              <a:ext uri="{FF2B5EF4-FFF2-40B4-BE49-F238E27FC236}">
                <a16:creationId xmlns:a16="http://schemas.microsoft.com/office/drawing/2014/main" id="{3B5A901D-7715-418E-A9CA-49DC9FEFC5CE}"/>
              </a:ext>
            </a:extLst>
          </p:cNvPr>
          <p:cNvSpPr>
            <a:spLocks noGrp="1"/>
          </p:cNvSpPr>
          <p:nvPr>
            <p:ph idx="1"/>
          </p:nvPr>
        </p:nvSpPr>
        <p:spPr>
          <a:xfrm>
            <a:off x="1141413" y="1399632"/>
            <a:ext cx="9905999" cy="4361975"/>
          </a:xfrm>
        </p:spPr>
        <p:txBody>
          <a:bodyPr>
            <a:normAutofit/>
          </a:bodyPr>
          <a:lstStyle/>
          <a:p>
            <a:pPr marL="0" indent="0">
              <a:buFont typeface="Arial" panose="020B0604020202020204" pitchFamily="34" charset="0"/>
              <a:buNone/>
            </a:pPr>
            <a:r>
              <a:rPr lang="en-US" dirty="0"/>
              <a:t>Working with hardware development boards such as the Adafruit Trinket M0 is easier if you have a basic knowledge of electronics concepts.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presentation will not provide that knowledge.  However, I have put together a separate presentation that does.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 can find my electronics overview presentation here:   </a:t>
            </a:r>
            <a:r>
              <a:rPr lang="en-US" sz="3200" b="1" cap="none" dirty="0">
                <a:solidFill>
                  <a:schemeClr val="bg2">
                    <a:lumMod val="60000"/>
                    <a:lumOff val="40000"/>
                  </a:schemeClr>
                </a:solidFill>
                <a:latin typeface="Courier New" panose="02070309020205020404" pitchFamily="49" charset="0"/>
                <a:cs typeface="Courier New" panose="02070309020205020404" pitchFamily="49" charset="0"/>
              </a:rPr>
              <a:t>https://altbier.us/electronics/</a:t>
            </a:r>
            <a:endParaRPr lang="en-US" sz="3200" dirty="0"/>
          </a:p>
          <a:p>
            <a:endParaRPr lang="en-US" sz="2800" dirty="0"/>
          </a:p>
        </p:txBody>
      </p:sp>
    </p:spTree>
    <p:extLst>
      <p:ext uri="{BB962C8B-B14F-4D97-AF65-F5344CB8AC3E}">
        <p14:creationId xmlns:p14="http://schemas.microsoft.com/office/powerpoint/2010/main" val="1588382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326" y="620929"/>
            <a:ext cx="9808439" cy="554718"/>
          </a:xfrm>
        </p:spPr>
        <p:txBody>
          <a:bodyPr/>
          <a:lstStyle/>
          <a:p>
            <a:pPr algn="ctr"/>
            <a:r>
              <a:rPr lang="en-US" sz="3200" b="1" cap="none" dirty="0">
                <a:effectLst>
                  <a:outerShdw blurRad="50800" dist="38100" dir="2700000" algn="tl" rotWithShape="0">
                    <a:schemeClr val="tx1">
                      <a:alpha val="40000"/>
                    </a:schemeClr>
                  </a:outerShdw>
                </a:effectLst>
              </a:rPr>
              <a:t>Mu Editor Software</a:t>
            </a:r>
            <a:endParaRPr lang="en-US" dirty="0">
              <a:effectLst>
                <a:outerShdw blurRad="50800" dist="38100" dir="2700000" algn="tl" rotWithShape="0">
                  <a:schemeClr val="tx1">
                    <a:alpha val="40000"/>
                  </a:schemeClr>
                </a:outerShdw>
              </a:effectLst>
            </a:endParaRPr>
          </a:p>
        </p:txBody>
      </p:sp>
      <p:pic>
        <p:nvPicPr>
          <p:cNvPr id="6" name="Picture Placeholder 5"/>
          <p:cNvPicPr>
            <a:picLocks noGrp="1" noChangeAspect="1"/>
          </p:cNvPicPr>
          <p:nvPr>
            <p:ph type="pic" idx="1"/>
          </p:nvPr>
        </p:nvPicPr>
        <p:blipFill rotWithShape="1">
          <a:blip r:embed="rId2"/>
          <a:srcRect l="5078" t="-402" r="2409" b="5841"/>
          <a:stretch/>
        </p:blipFill>
        <p:spPr>
          <a:xfrm>
            <a:off x="4295360" y="3948056"/>
            <a:ext cx="3706828" cy="2711433"/>
          </a:xfrm>
          <a:prstGeom prst="round2DiagRect">
            <a:avLst>
              <a:gd name="adj1" fmla="val 4860"/>
              <a:gd name="adj2" fmla="val 11857"/>
            </a:avLst>
          </a:prstGeom>
        </p:spPr>
      </p:pic>
      <p:sp>
        <p:nvSpPr>
          <p:cNvPr id="4" name="Text Placeholder 3"/>
          <p:cNvSpPr>
            <a:spLocks noGrp="1"/>
          </p:cNvSpPr>
          <p:nvPr>
            <p:ph type="body" sz="half" idx="2"/>
          </p:nvPr>
        </p:nvSpPr>
        <p:spPr>
          <a:xfrm>
            <a:off x="1245326" y="1236623"/>
            <a:ext cx="9806897" cy="2711433"/>
          </a:xfrm>
        </p:spPr>
        <p:txBody>
          <a:bodyPr>
            <a:normAutofit/>
          </a:bodyPr>
          <a:lstStyle/>
          <a:p>
            <a:r>
              <a:rPr lang="en-US" sz="2200" dirty="0"/>
              <a:t>While an Integrated Development Environment is not required to work with CircuitPython (any editor will work), Mu is a simple code editor that works with the Adafruit CircuitPython boards.  It has a built-in serial console, so you can get immediate feedback from your board's serial output.</a:t>
            </a:r>
          </a:p>
          <a:p>
            <a:r>
              <a:rPr lang="en-US" sz="2200" dirty="0"/>
              <a:t>You can download it from </a:t>
            </a:r>
            <a:r>
              <a:rPr lang="en-US" sz="2200" b="1" dirty="0">
                <a:solidFill>
                  <a:schemeClr val="bg2">
                    <a:lumMod val="60000"/>
                    <a:lumOff val="40000"/>
                  </a:schemeClr>
                </a:solidFill>
                <a:latin typeface="Courier New" panose="02070309020205020404" pitchFamily="49" charset="0"/>
                <a:cs typeface="Courier New" panose="02070309020205020404" pitchFamily="49" charset="0"/>
              </a:rPr>
              <a:t>https://codewith.mu/</a:t>
            </a:r>
            <a:r>
              <a:rPr lang="en-US" sz="2200" dirty="0"/>
              <a:t> It is available for the Windows, Linux, MacOS, and Raspberry Pi operating systems.</a:t>
            </a:r>
          </a:p>
        </p:txBody>
      </p:sp>
    </p:spTree>
    <p:extLst>
      <p:ext uri="{BB962C8B-B14F-4D97-AF65-F5344CB8AC3E}">
        <p14:creationId xmlns:p14="http://schemas.microsoft.com/office/powerpoint/2010/main" val="131935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326" y="620929"/>
            <a:ext cx="9808439" cy="554718"/>
          </a:xfrm>
        </p:spPr>
        <p:txBody>
          <a:bodyPr/>
          <a:lstStyle/>
          <a:p>
            <a:pPr algn="ctr"/>
            <a:r>
              <a:rPr lang="en-US" sz="3200" b="1" cap="none" dirty="0">
                <a:effectLst>
                  <a:outerShdw blurRad="50800" dist="38100" dir="2700000" algn="tl" rotWithShape="0">
                    <a:schemeClr val="tx1">
                      <a:alpha val="40000"/>
                    </a:schemeClr>
                  </a:outerShdw>
                </a:effectLst>
              </a:rPr>
              <a:t>Mu Editor Software</a:t>
            </a:r>
            <a:endParaRPr lang="en-US" dirty="0">
              <a:effectLst>
                <a:outerShdw blurRad="50800" dist="38100" dir="2700000" algn="tl" rotWithShape="0">
                  <a:schemeClr val="tx1">
                    <a:alpha val="40000"/>
                  </a:schemeClr>
                </a:outerShdw>
              </a:effectLst>
            </a:endParaRPr>
          </a:p>
        </p:txBody>
      </p:sp>
      <p:pic>
        <p:nvPicPr>
          <p:cNvPr id="6" name="Picture Placeholder 5"/>
          <p:cNvPicPr>
            <a:picLocks noGrp="1" noChangeAspect="1"/>
          </p:cNvPicPr>
          <p:nvPr>
            <p:ph type="pic" idx="1"/>
          </p:nvPr>
        </p:nvPicPr>
        <p:blipFill rotWithShape="1">
          <a:blip r:embed="rId2"/>
          <a:srcRect l="1835" r="1835" b="46092"/>
          <a:stretch/>
        </p:blipFill>
        <p:spPr>
          <a:xfrm>
            <a:off x="7335752" y="1273031"/>
            <a:ext cx="4165059" cy="1642369"/>
          </a:xfrm>
          <a:prstGeom prst="round2DiagRect">
            <a:avLst>
              <a:gd name="adj1" fmla="val 4860"/>
              <a:gd name="adj2" fmla="val 11857"/>
            </a:avLst>
          </a:prstGeom>
        </p:spPr>
      </p:pic>
      <p:sp>
        <p:nvSpPr>
          <p:cNvPr id="4" name="Text Placeholder 3"/>
          <p:cNvSpPr>
            <a:spLocks noGrp="1"/>
          </p:cNvSpPr>
          <p:nvPr>
            <p:ph type="body" sz="half" idx="2"/>
          </p:nvPr>
        </p:nvSpPr>
        <p:spPr>
          <a:xfrm>
            <a:off x="1245326" y="1236623"/>
            <a:ext cx="5752223" cy="5235198"/>
          </a:xfrm>
        </p:spPr>
        <p:txBody>
          <a:bodyPr>
            <a:normAutofit lnSpcReduction="10000"/>
          </a:bodyPr>
          <a:lstStyle/>
          <a:p>
            <a:r>
              <a:rPr lang="en-US" sz="2200" dirty="0"/>
              <a:t>The first time you start Mu, you will be prompted to select your 'mode' - you can change this later.  If you are going to use Mu for the Labs presented here, you should select ‘</a:t>
            </a:r>
            <a:r>
              <a:rPr lang="en-US" sz="2200" dirty="0">
                <a:solidFill>
                  <a:srgbClr val="00B0F0"/>
                </a:solidFill>
              </a:rPr>
              <a:t>Adafruit CircuitPython</a:t>
            </a:r>
            <a:r>
              <a:rPr lang="en-US" sz="2200" dirty="0"/>
              <a:t>’.</a:t>
            </a:r>
          </a:p>
          <a:p>
            <a:endParaRPr lang="en-US" sz="2200" dirty="0"/>
          </a:p>
          <a:p>
            <a:r>
              <a:rPr lang="en-US" sz="2200" dirty="0"/>
              <a:t>Mu attempts to auto-detect your board, so plug in your Trinket M0 device via USB and make sure it shows up as a drive named </a:t>
            </a:r>
            <a:r>
              <a:rPr lang="en-US" sz="2200" dirty="0">
                <a:solidFill>
                  <a:srgbClr val="FFC000"/>
                </a:solidFill>
              </a:rPr>
              <a:t>CIRCUITPY</a:t>
            </a:r>
            <a:r>
              <a:rPr lang="en-US" sz="2200" dirty="0"/>
              <a:t> before starting Mu.</a:t>
            </a:r>
          </a:p>
          <a:p>
            <a:endParaRPr lang="en-US" sz="2200" dirty="0"/>
          </a:p>
          <a:p>
            <a:r>
              <a:rPr lang="en-US" sz="2200" dirty="0"/>
              <a:t>Once your device is plugged in and Mu is started you are ready to write some code!</a:t>
            </a:r>
          </a:p>
          <a:p>
            <a:endParaRPr lang="en-US" sz="2200" dirty="0"/>
          </a:p>
        </p:txBody>
      </p:sp>
      <p:pic>
        <p:nvPicPr>
          <p:cNvPr id="5" name="Picture Placeholder 5">
            <a:extLst>
              <a:ext uri="{FF2B5EF4-FFF2-40B4-BE49-F238E27FC236}">
                <a16:creationId xmlns:a16="http://schemas.microsoft.com/office/drawing/2014/main" id="{D6F24CDE-7B56-4F06-A290-CDEE41DC4541}"/>
              </a:ext>
            </a:extLst>
          </p:cNvPr>
          <p:cNvPicPr>
            <a:picLocks noChangeAspect="1"/>
          </p:cNvPicPr>
          <p:nvPr/>
        </p:nvPicPr>
        <p:blipFill rotWithShape="1">
          <a:blip r:embed="rId3"/>
          <a:srcRect l="5437" t="17193" r="8508" b="22780"/>
          <a:stretch/>
        </p:blipFill>
        <p:spPr>
          <a:xfrm>
            <a:off x="7803207" y="3132088"/>
            <a:ext cx="3143467" cy="1338528"/>
          </a:xfrm>
          <a:prstGeom prst="round2DiagRect">
            <a:avLst>
              <a:gd name="adj1" fmla="val 4860"/>
              <a:gd name="adj2" fmla="val 11857"/>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3" name="Picture Placeholder 5">
            <a:extLst>
              <a:ext uri="{FF2B5EF4-FFF2-40B4-BE49-F238E27FC236}">
                <a16:creationId xmlns:a16="http://schemas.microsoft.com/office/drawing/2014/main" id="{F7F9C1E7-8331-4F5A-A73C-2638761B8F3A}"/>
              </a:ext>
            </a:extLst>
          </p:cNvPr>
          <p:cNvPicPr>
            <a:picLocks noChangeAspect="1"/>
          </p:cNvPicPr>
          <p:nvPr/>
        </p:nvPicPr>
        <p:blipFill>
          <a:blip r:embed="rId4"/>
          <a:srcRect t="4850" b="4850"/>
          <a:stretch/>
        </p:blipFill>
        <p:spPr>
          <a:xfrm>
            <a:off x="7335752" y="4687304"/>
            <a:ext cx="4165059" cy="1894067"/>
          </a:xfrm>
          <a:prstGeom prst="round2DiagRect">
            <a:avLst>
              <a:gd name="adj1" fmla="val 4860"/>
              <a:gd name="adj2" fmla="val 11857"/>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89208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326" y="620929"/>
            <a:ext cx="9808439" cy="554718"/>
          </a:xfrm>
        </p:spPr>
        <p:txBody>
          <a:bodyPr/>
          <a:lstStyle/>
          <a:p>
            <a:pPr algn="ctr"/>
            <a:r>
              <a:rPr lang="en-US" sz="3200" b="1" cap="none" dirty="0">
                <a:effectLst>
                  <a:outerShdw blurRad="50800" dist="38100" dir="2700000" algn="tl" rotWithShape="0">
                    <a:schemeClr val="tx1">
                      <a:alpha val="40000"/>
                    </a:schemeClr>
                  </a:outerShdw>
                </a:effectLst>
              </a:rPr>
              <a:t>Serial Monitor</a:t>
            </a:r>
            <a:endParaRPr lang="en-US" dirty="0">
              <a:effectLst>
                <a:outerShdw blurRad="50800" dist="38100" dir="2700000" algn="tl" rotWithShape="0">
                  <a:schemeClr val="tx1">
                    <a:alpha val="40000"/>
                  </a:schemeClr>
                </a:outerShdw>
              </a:effectLst>
            </a:endParaRPr>
          </a:p>
        </p:txBody>
      </p:sp>
      <p:sp>
        <p:nvSpPr>
          <p:cNvPr id="4" name="Text Placeholder 3"/>
          <p:cNvSpPr>
            <a:spLocks noGrp="1"/>
          </p:cNvSpPr>
          <p:nvPr>
            <p:ph type="body" sz="half" idx="2"/>
          </p:nvPr>
        </p:nvSpPr>
        <p:spPr>
          <a:xfrm>
            <a:off x="1245326" y="1236623"/>
            <a:ext cx="6365438" cy="5235198"/>
          </a:xfrm>
        </p:spPr>
        <p:txBody>
          <a:bodyPr>
            <a:normAutofit/>
          </a:bodyPr>
          <a:lstStyle/>
          <a:p>
            <a:r>
              <a:rPr lang="en-US" sz="2200" dirty="0"/>
              <a:t>To view the serial output of the Trinket M0 or any CircuitPython device you’ll need a serial monitor.</a:t>
            </a:r>
          </a:p>
          <a:p>
            <a:r>
              <a:rPr lang="en-US" sz="2200" dirty="0"/>
              <a:t>In the Mu editor program there is a serial monitor built in that can be launched by clicking the ‘Serial’ button.</a:t>
            </a:r>
          </a:p>
          <a:p>
            <a:r>
              <a:rPr lang="en-US" sz="2200" dirty="0"/>
              <a:t>If you’re not using that software, there are other ways to monitor the serial output.</a:t>
            </a:r>
          </a:p>
          <a:p>
            <a:r>
              <a:rPr lang="en-US" sz="2200" dirty="0"/>
              <a:t>Look up the COM port number that your PC assigned to the Trinket when you connected it.</a:t>
            </a:r>
          </a:p>
          <a:p>
            <a:r>
              <a:rPr lang="en-US" sz="2200" dirty="0"/>
              <a:t>Use a terminal program that supports serial connections (like PuTTY) and configure it to connect to the COM port at 9600 baud.</a:t>
            </a:r>
          </a:p>
          <a:p>
            <a:endParaRPr lang="en-US" sz="2200" dirty="0"/>
          </a:p>
        </p:txBody>
      </p:sp>
      <p:pic>
        <p:nvPicPr>
          <p:cNvPr id="10" name="Picture 9">
            <a:extLst>
              <a:ext uri="{FF2B5EF4-FFF2-40B4-BE49-F238E27FC236}">
                <a16:creationId xmlns:a16="http://schemas.microsoft.com/office/drawing/2014/main" id="{D21FA5A1-BDDE-4EC5-816A-081E4CBF28C5}"/>
              </a:ext>
            </a:extLst>
          </p:cNvPr>
          <p:cNvPicPr>
            <a:picLocks noChangeAspect="1"/>
          </p:cNvPicPr>
          <p:nvPr/>
        </p:nvPicPr>
        <p:blipFill>
          <a:blip r:embed="rId2"/>
          <a:stretch>
            <a:fillRect/>
          </a:stretch>
        </p:blipFill>
        <p:spPr>
          <a:xfrm>
            <a:off x="7739566" y="3378360"/>
            <a:ext cx="1925723" cy="400029"/>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717B4365-6B25-4D23-9EC2-AE57B07D63B6}"/>
              </a:ext>
            </a:extLst>
          </p:cNvPr>
          <p:cNvPicPr>
            <a:picLocks noChangeAspect="1"/>
          </p:cNvPicPr>
          <p:nvPr/>
        </p:nvPicPr>
        <p:blipFill>
          <a:blip r:embed="rId3"/>
          <a:stretch>
            <a:fillRect/>
          </a:stretch>
        </p:blipFill>
        <p:spPr>
          <a:xfrm>
            <a:off x="7739566" y="3876165"/>
            <a:ext cx="2938747" cy="2873297"/>
          </a:xfrm>
          <a:prstGeom prst="rect">
            <a:avLst/>
          </a:prstGeom>
        </p:spPr>
      </p:pic>
      <p:pic>
        <p:nvPicPr>
          <p:cNvPr id="14" name="Picture 13" descr="Graphical user interface, text, website&#10;&#10;Description automatically generated">
            <a:extLst>
              <a:ext uri="{FF2B5EF4-FFF2-40B4-BE49-F238E27FC236}">
                <a16:creationId xmlns:a16="http://schemas.microsoft.com/office/drawing/2014/main" id="{5BFB5C71-8DFC-46AF-B4DB-9F863572496B}"/>
              </a:ext>
            </a:extLst>
          </p:cNvPr>
          <p:cNvPicPr>
            <a:picLocks noChangeAspect="1"/>
          </p:cNvPicPr>
          <p:nvPr/>
        </p:nvPicPr>
        <p:blipFill>
          <a:blip r:embed="rId4"/>
          <a:stretch>
            <a:fillRect/>
          </a:stretch>
        </p:blipFill>
        <p:spPr>
          <a:xfrm>
            <a:off x="7713629" y="1324062"/>
            <a:ext cx="3727477" cy="1956522"/>
          </a:xfrm>
          <a:prstGeom prst="rect">
            <a:avLst/>
          </a:prstGeom>
        </p:spPr>
      </p:pic>
    </p:spTree>
    <p:extLst>
      <p:ext uri="{BB962C8B-B14F-4D97-AF65-F5344CB8AC3E}">
        <p14:creationId xmlns:p14="http://schemas.microsoft.com/office/powerpoint/2010/main" val="213644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0888"/>
          </a:xfrm>
        </p:spPr>
        <p:txBody>
          <a:bodyPr>
            <a:normAutofit/>
          </a:bodyPr>
          <a:lstStyle/>
          <a:p>
            <a:pPr algn="ctr"/>
            <a:r>
              <a:rPr lang="en-US" sz="4000" b="1" cap="none" dirty="0">
                <a:effectLst>
                  <a:outerShdw blurRad="50800" dist="38100" dir="2700000" algn="tl" rotWithShape="0">
                    <a:schemeClr val="tx1">
                      <a:alpha val="40000"/>
                    </a:schemeClr>
                  </a:outerShdw>
                </a:effectLst>
              </a:rPr>
              <a:t>Connecting the Trinket M0</a:t>
            </a:r>
          </a:p>
        </p:txBody>
      </p:sp>
      <p:sp>
        <p:nvSpPr>
          <p:cNvPr id="3" name="Content Placeholder 2"/>
          <p:cNvSpPr>
            <a:spLocks noGrp="1"/>
          </p:cNvSpPr>
          <p:nvPr>
            <p:ph idx="1"/>
          </p:nvPr>
        </p:nvSpPr>
        <p:spPr>
          <a:xfrm>
            <a:off x="1141412" y="1349407"/>
            <a:ext cx="9905999" cy="2902997"/>
          </a:xfrm>
        </p:spPr>
        <p:txBody>
          <a:bodyPr>
            <a:normAutofit fontScale="92500" lnSpcReduction="20000"/>
          </a:bodyPr>
          <a:lstStyle/>
          <a:p>
            <a:pPr marL="0" indent="0">
              <a:buNone/>
            </a:pPr>
            <a:r>
              <a:rPr lang="en-US" sz="2800" dirty="0"/>
              <a:t>When you connect the Trinket M0 to your machine via USB is should open a small drive named </a:t>
            </a:r>
            <a:r>
              <a:rPr lang="en-US" sz="2800" dirty="0">
                <a:solidFill>
                  <a:srgbClr val="FFC000"/>
                </a:solidFill>
              </a:rPr>
              <a:t>CIRCUITPY</a:t>
            </a:r>
            <a:r>
              <a:rPr lang="en-US" sz="2800" dirty="0"/>
              <a:t>.</a:t>
            </a:r>
          </a:p>
          <a:p>
            <a:pPr marL="0" indent="0">
              <a:buNone/>
            </a:pPr>
            <a:r>
              <a:rPr lang="en-US" sz="2800" dirty="0"/>
              <a:t>This drive is where you will place your code and libraries.</a:t>
            </a:r>
          </a:p>
          <a:p>
            <a:pPr marL="0" indent="0">
              <a:buNone/>
            </a:pPr>
            <a:r>
              <a:rPr lang="en-US" sz="2800" dirty="0"/>
              <a:t>It comes installed with a </a:t>
            </a:r>
            <a:r>
              <a:rPr lang="en-US" sz="2800" dirty="0">
                <a:solidFill>
                  <a:srgbClr val="00B0F0"/>
                </a:solidFill>
              </a:rPr>
              <a:t>main.py </a:t>
            </a:r>
            <a:r>
              <a:rPr lang="en-US" sz="2800" dirty="0"/>
              <a:t>file and some basic library files in a </a:t>
            </a:r>
            <a:r>
              <a:rPr lang="en-US" sz="2800" dirty="0">
                <a:solidFill>
                  <a:srgbClr val="00B0F0"/>
                </a:solidFill>
              </a:rPr>
              <a:t>lib</a:t>
            </a:r>
            <a:r>
              <a:rPr lang="en-US" sz="2800" dirty="0"/>
              <a:t> directory which are running demo code that will color cycle the on-board DotStar LED.</a:t>
            </a:r>
          </a:p>
        </p:txBody>
      </p:sp>
      <p:pic>
        <p:nvPicPr>
          <p:cNvPr id="5" name="Picture Placeholder 5">
            <a:extLst>
              <a:ext uri="{FF2B5EF4-FFF2-40B4-BE49-F238E27FC236}">
                <a16:creationId xmlns:a16="http://schemas.microsoft.com/office/drawing/2014/main" id="{898D6CD0-C727-4922-B268-1BBF5A0E55D3}"/>
              </a:ext>
            </a:extLst>
          </p:cNvPr>
          <p:cNvPicPr>
            <a:picLocks noChangeAspect="1"/>
          </p:cNvPicPr>
          <p:nvPr/>
        </p:nvPicPr>
        <p:blipFill rotWithShape="1">
          <a:blip r:embed="rId2"/>
          <a:srcRect l="755" r="-135"/>
          <a:stretch/>
        </p:blipFill>
        <p:spPr>
          <a:xfrm>
            <a:off x="3240240" y="4010201"/>
            <a:ext cx="5708342" cy="2711433"/>
          </a:xfrm>
          <a:prstGeom prst="round2DiagRect">
            <a:avLst>
              <a:gd name="adj1" fmla="val 4860"/>
              <a:gd name="adj2" fmla="val 11857"/>
            </a:avLst>
          </a:prstGeom>
        </p:spPr>
      </p:pic>
    </p:spTree>
    <p:extLst>
      <p:ext uri="{BB962C8B-B14F-4D97-AF65-F5344CB8AC3E}">
        <p14:creationId xmlns:p14="http://schemas.microsoft.com/office/powerpoint/2010/main" val="3448497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Ion</Template>
  <TotalTime>3905</TotalTime>
  <Words>4096</Words>
  <Application>Microsoft Office PowerPoint</Application>
  <PresentationFormat>Widescreen</PresentationFormat>
  <Paragraphs>365</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Courier New</vt:lpstr>
      <vt:lpstr>Tw Cen MT</vt:lpstr>
      <vt:lpstr>Circuit</vt:lpstr>
      <vt:lpstr>Learn CircuitPython using the  Adafruit Trinket M0</vt:lpstr>
      <vt:lpstr>What is CircuitPython?</vt:lpstr>
      <vt:lpstr>What is the Adafruit Trinket M0?</vt:lpstr>
      <vt:lpstr>Adafruit and CircuitPython Resources</vt:lpstr>
      <vt:lpstr>Electronics 101</vt:lpstr>
      <vt:lpstr>Mu Editor Software</vt:lpstr>
      <vt:lpstr>Mu Editor Software</vt:lpstr>
      <vt:lpstr>Serial Monitor</vt:lpstr>
      <vt:lpstr>Connecting the Trinket M0</vt:lpstr>
      <vt:lpstr>Verify the Trinket M0 Firmware Version</vt:lpstr>
      <vt:lpstr>Upgrading the Trinket M0 Firmware</vt:lpstr>
      <vt:lpstr>CircuitPython Library Files</vt:lpstr>
      <vt:lpstr>Downloading CircuitPython Library Files</vt:lpstr>
      <vt:lpstr>Testing Trinket After Firmware Upgrade</vt:lpstr>
      <vt:lpstr>Testing Trinket After Firmware Upgrade</vt:lpstr>
      <vt:lpstr>Troubleshooting Problems</vt:lpstr>
      <vt:lpstr>Integrating Circuits with the Trinket M0</vt:lpstr>
      <vt:lpstr>Pinout of the Adafruit Trinket M0</vt:lpstr>
      <vt:lpstr>Working with CircuitPython on the Trinket M0</vt:lpstr>
      <vt:lpstr>Python Quick Reference</vt:lpstr>
      <vt:lpstr>CircuitPython Trinket Projects</vt:lpstr>
      <vt:lpstr>Adafruit Trinket LED Control</vt:lpstr>
      <vt:lpstr>Adafruit Trinket LED Control</vt:lpstr>
      <vt:lpstr>Adafruit Trinket LED Control</vt:lpstr>
      <vt:lpstr>Adafruit Trinket LED Control</vt:lpstr>
      <vt:lpstr>Adafruit Trinket LED Control</vt:lpstr>
      <vt:lpstr>Adafruit Trinket LED Control</vt:lpstr>
      <vt:lpstr>Adafruit DotStar RGB LED and Touch Sensor</vt:lpstr>
      <vt:lpstr>Adafruit DotStar RGB LED and Touch Sensor</vt:lpstr>
      <vt:lpstr>CircuitPython Library Files Needed</vt:lpstr>
      <vt:lpstr>Adafruit DotStar RGB LED and Touch Sensor</vt:lpstr>
      <vt:lpstr>Adafruit DotStar RGB LED and Touch Sensor</vt:lpstr>
      <vt:lpstr>Adafruit DotStar RGB LED and Touch Sensor</vt:lpstr>
      <vt:lpstr>Adafruit DotStar RGB LED and Touch Sensor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Circuit Python using the Adafruit Trinket M0</dc:title>
  <dc:creator>Richard Gowen</dc:creator>
  <cp:lastModifiedBy>Richard Gowen</cp:lastModifiedBy>
  <cp:revision>49</cp:revision>
  <dcterms:created xsi:type="dcterms:W3CDTF">2016-07-23T15:05:28Z</dcterms:created>
  <dcterms:modified xsi:type="dcterms:W3CDTF">2020-10-20T13:46:39Z</dcterms:modified>
</cp:coreProperties>
</file>